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7" r:id="rId3"/>
    <p:sldId id="262" r:id="rId4"/>
    <p:sldId id="263" r:id="rId5"/>
    <p:sldId id="264" r:id="rId6"/>
    <p:sldId id="265" r:id="rId7"/>
    <p:sldId id="266" r:id="rId8"/>
    <p:sldId id="269" r:id="rId9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FF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2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4BF5D-FAF4-48DC-9E9F-FBC100C78FEB}" type="datetimeFigureOut">
              <a:rPr lang="lt-LT" smtClean="0"/>
              <a:pPr/>
              <a:t>2020.05.10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7FA41-16B1-4067-A306-A6AC341BB2D7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576544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 smtClean="0"/>
              <a:t>Spustelėję redag. ruoš. paantrš. stilių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pPr/>
              <a:t>2020.05.10</a:t>
            </a:fld>
            <a:endParaRPr lang="lt-L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pPr/>
              <a:t>2020.05.10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pPr/>
              <a:t>2020.05.10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pPr/>
              <a:t>2020.05.10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pPr/>
              <a:t>2020.05.10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pPr/>
              <a:t>2020.05.10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pPr/>
              <a:t>2020.05.10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pPr/>
              <a:t>2020.05.10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pPr/>
              <a:t>2020.05.10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pPr/>
              <a:t>2020.05.10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pPr/>
              <a:t>2020.05.10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226E2A6-6D93-4997-8D45-933F879E6E5B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t-LT" smtClean="0"/>
              <a:t>Spustelėkite piktogr. norėdami įtraukti pav.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956D04-A3C8-49D4-B877-B45534FE3A10}" type="datetimeFigureOut">
              <a:rPr lang="lt-LT" smtClean="0"/>
              <a:pPr/>
              <a:t>2020.05.10</a:t>
            </a:fld>
            <a:endParaRPr lang="lt-L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26E2A6-6D93-4997-8D45-933F879E6E5B}" type="slidenum">
              <a:rPr lang="lt-LT" smtClean="0"/>
              <a:pPr/>
              <a:t>‹#›</a:t>
            </a:fld>
            <a:endParaRPr lang="lt-L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8.wdp"/><Relationship Id="rId3" Type="http://schemas.microsoft.com/office/2007/relationships/hdphoto" Target="../media/hdphoto4.wdp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5" Type="http://schemas.openxmlformats.org/officeDocument/2006/relationships/image" Target="../media/image9.png"/><Relationship Id="rId15" Type="http://schemas.microsoft.com/office/2007/relationships/hdphoto" Target="../media/hdphoto9.wdp"/><Relationship Id="rId10" Type="http://schemas.openxmlformats.org/officeDocument/2006/relationships/image" Target="../media/image12.png"/><Relationship Id="rId4" Type="http://schemas.openxmlformats.org/officeDocument/2006/relationships/image" Target="../media/image8.jpeg"/><Relationship Id="rId9" Type="http://schemas.openxmlformats.org/officeDocument/2006/relationships/image" Target="../media/image11.jpe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12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microsoft.com/office/2007/relationships/hdphoto" Target="../media/hdphoto8.wdp"/><Relationship Id="rId5" Type="http://schemas.openxmlformats.org/officeDocument/2006/relationships/image" Target="../media/image10.png"/><Relationship Id="rId15" Type="http://schemas.microsoft.com/office/2007/relationships/hdphoto" Target="../media/hdphoto9.wdp"/><Relationship Id="rId10" Type="http://schemas.openxmlformats.org/officeDocument/2006/relationships/image" Target="../media/image13.png"/><Relationship Id="rId4" Type="http://schemas.microsoft.com/office/2007/relationships/hdphoto" Target="../media/hdphoto5.wdp"/><Relationship Id="rId9" Type="http://schemas.microsoft.com/office/2007/relationships/hdphoto" Target="../media/hdphoto7.wdp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microsoft.com/office/2007/relationships/hdphoto" Target="../media/hdphoto10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earningapps.org/11959695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1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learningapps.org/11959695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learningapps.org/11220106" TargetMode="Externa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70034" y="188640"/>
            <a:ext cx="8565356" cy="6589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0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Dievas stato namus,</a:t>
            </a:r>
          </a:p>
          <a:p>
            <a:r>
              <a:rPr lang="lt-LT" sz="40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Dievas stato namus,</a:t>
            </a:r>
          </a:p>
          <a:p>
            <a:r>
              <a:rPr lang="lt-LT" sz="40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Dievas stato namus</a:t>
            </a:r>
          </a:p>
          <a:p>
            <a:r>
              <a:rPr lang="lt-LT" sz="40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nuostabius</a:t>
            </a:r>
            <a:r>
              <a:rPr lang="en-US" sz="40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!</a:t>
            </a:r>
          </a:p>
          <a:p>
            <a:endParaRPr lang="en-US" sz="2000" b="1" dirty="0">
              <a:solidFill>
                <a:srgbClr val="FFFF6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sz="4000" b="1" dirty="0" err="1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Stato</a:t>
            </a:r>
            <a:r>
              <a:rPr lang="en-US" sz="40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ne </a:t>
            </a:r>
            <a:r>
              <a:rPr lang="lt-LT" sz="40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iš akmenų,</a:t>
            </a:r>
          </a:p>
          <a:p>
            <a:r>
              <a:rPr lang="lt-LT" sz="40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stato iš gerų žmonių.</a:t>
            </a:r>
          </a:p>
          <a:p>
            <a:r>
              <a:rPr lang="lt-LT" sz="40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Dievas stato namus</a:t>
            </a:r>
          </a:p>
          <a:p>
            <a:r>
              <a:rPr lang="lt-LT" sz="40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nuostabius</a:t>
            </a:r>
            <a:r>
              <a:rPr lang="en-US" sz="40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!</a:t>
            </a:r>
          </a:p>
          <a:p>
            <a:endParaRPr lang="en-US" sz="1600" b="1" dirty="0" smtClean="0">
              <a:solidFill>
                <a:srgbClr val="FFFF6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lt-LT" sz="20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Pasimelskime </a:t>
            </a:r>
            <a:r>
              <a:rPr lang="lt-LT" sz="2000" b="1" dirty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„Tėve mūsų</a:t>
            </a:r>
            <a:r>
              <a:rPr lang="lt-LT" sz="20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“</a:t>
            </a:r>
            <a:endParaRPr lang="lt-LT" sz="2000" dirty="0"/>
          </a:p>
        </p:txBody>
      </p:sp>
      <p:grpSp>
        <p:nvGrpSpPr>
          <p:cNvPr id="9" name="Grupė 8"/>
          <p:cNvGrpSpPr/>
          <p:nvPr/>
        </p:nvGrpSpPr>
        <p:grpSpPr>
          <a:xfrm>
            <a:off x="4365650" y="222424"/>
            <a:ext cx="4778350" cy="5950638"/>
            <a:chOff x="1676400" y="35265"/>
            <a:chExt cx="5753100" cy="6742726"/>
          </a:xfrm>
        </p:grpSpPr>
        <p:pic>
          <p:nvPicPr>
            <p:cNvPr id="10" name="Picture 2" descr="Shroud of Turin God Ascension of Jesus The Mystical Teachings of ..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5525" b="89917" l="9890" r="89973">
                          <a14:backgroundMark x1="43407" y1="22238" x2="42308" y2="25000"/>
                          <a14:backgroundMark x1="42720" y1="25552" x2="35989" y2="26381"/>
                          <a14:backgroundMark x1="37363" y1="27072" x2="33379" y2="33840"/>
                          <a14:backgroundMark x1="32967" y1="34254" x2="28159" y2="41575"/>
                          <a14:backgroundMark x1="10302" y1="56354" x2="10989" y2="55663"/>
                          <a14:backgroundMark x1="17170" y1="63260" x2="17170" y2="63260"/>
                          <a14:backgroundMark x1="25000" y1="52072" x2="28297" y2="55939"/>
                          <a14:backgroundMark x1="29533" y1="55525" x2="29533" y2="55525"/>
                          <a14:backgroundMark x1="29121" y1="55525" x2="34203" y2="53729"/>
                          <a14:backgroundMark x1="35027" y1="53315" x2="38736" y2="50276"/>
                          <a14:backgroundMark x1="38736" y1="51105" x2="40385" y2="53177"/>
                          <a14:backgroundMark x1="39973" y1="54420" x2="38187" y2="56077"/>
                          <a14:backgroundMark x1="37912" y1="56768" x2="36264" y2="62431"/>
                          <a14:backgroundMark x1="35989" y1="62845" x2="35989" y2="76796"/>
                          <a14:backgroundMark x1="59753" y1="25000" x2="66621" y2="26657"/>
                          <a14:backgroundMark x1="64698" y1="26381" x2="70604" y2="35083"/>
                          <a14:backgroundMark x1="71154" y1="35083" x2="72940" y2="39227"/>
                          <a14:backgroundMark x1="64148" y1="53315" x2="66346" y2="59669"/>
                          <a14:backgroundMark x1="73901" y1="39917" x2="77473" y2="44751"/>
                          <a14:backgroundMark x1="63874" y1="53729" x2="70330" y2="57182"/>
                          <a14:backgroundMark x1="68132" y1="76796" x2="68132" y2="72514"/>
                          <a14:backgroundMark x1="68544" y1="72376" x2="69368" y2="67403"/>
                          <a14:backgroundMark x1="73901" y1="55110" x2="72253" y2="563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520" r="8513" b="25373"/>
            <a:stretch/>
          </p:blipFill>
          <p:spPr bwMode="auto">
            <a:xfrm>
              <a:off x="1676400" y="35265"/>
              <a:ext cx="5753100" cy="5146336"/>
            </a:xfrm>
            <a:prstGeom prst="rect">
              <a:avLst/>
            </a:prstGeom>
            <a:noFill/>
            <a:effectLst>
              <a:glow rad="228600">
                <a:schemeClr val="tx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Body of Christ Baptism of Jesus Baptism of the Lord, enjoy the ...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19835" b="89945" l="35577" r="65247">
                          <a14:backgroundMark x1="58242" y1="21212" x2="62500" y2="34022"/>
                        </a14:backgroundRemoval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3171" t="19461" r="33414" b="7835"/>
            <a:stretch/>
          </p:blipFill>
          <p:spPr bwMode="auto">
            <a:xfrm>
              <a:off x="3487783" y="1750423"/>
              <a:ext cx="2317020" cy="5027568"/>
            </a:xfrm>
            <a:prstGeom prst="rect">
              <a:avLst/>
            </a:prstGeom>
            <a:ln>
              <a:noFill/>
            </a:ln>
            <a:effectLst>
              <a:glow rad="228600">
                <a:schemeClr val="tx1">
                  <a:alpha val="40000"/>
                </a:schemeClr>
              </a:glow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6775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533400" y="2019672"/>
            <a:ext cx="7851648" cy="1828800"/>
          </a:xfrm>
        </p:spPr>
        <p:txBody>
          <a:bodyPr/>
          <a:lstStyle/>
          <a:p>
            <a:r>
              <a:rPr lang="lt-LT" dirty="0" smtClean="0"/>
              <a:t>Ką galiu pamatyti bažnyčioje?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533400" y="3876608"/>
            <a:ext cx="7854696" cy="704520"/>
          </a:xfrm>
        </p:spPr>
        <p:txBody>
          <a:bodyPr/>
          <a:lstStyle/>
          <a:p>
            <a:endParaRPr lang="lt-LT" dirty="0"/>
          </a:p>
        </p:txBody>
      </p:sp>
      <p:pic>
        <p:nvPicPr>
          <p:cNvPr id="4" name="Picture 4" descr="Download Church Png Picture HQ PNG Image | FreePNGIm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606" y="1556792"/>
            <a:ext cx="4123394" cy="412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ntraštė 1"/>
          <p:cNvSpPr txBox="1">
            <a:spLocks/>
          </p:cNvSpPr>
          <p:nvPr/>
        </p:nvSpPr>
        <p:spPr>
          <a:xfrm>
            <a:off x="6478824" y="471534"/>
            <a:ext cx="1837592" cy="9144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1 </a:t>
            </a:r>
            <a:r>
              <a:rPr lang="en-US" sz="4400" dirty="0" err="1" smtClean="0"/>
              <a:t>klas</a:t>
            </a:r>
            <a:r>
              <a:rPr lang="lt-LT" sz="4400" dirty="0" smtClean="0"/>
              <a:t>ė</a:t>
            </a:r>
            <a:endParaRPr lang="lt-LT" sz="4400" dirty="0"/>
          </a:p>
        </p:txBody>
      </p:sp>
    </p:spTree>
    <p:extLst>
      <p:ext uri="{BB962C8B-B14F-4D97-AF65-F5344CB8AC3E}">
        <p14:creationId xmlns:p14="http://schemas.microsoft.com/office/powerpoint/2010/main" xmlns="" val="196213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Confirmation? Baltimore Catechism No. 2 Answer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08844"/>
            <a:ext cx="267652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850106"/>
          </a:xfrm>
        </p:spPr>
        <p:txBody>
          <a:bodyPr>
            <a:noAutofit/>
          </a:bodyPr>
          <a:lstStyle/>
          <a:p>
            <a:r>
              <a:rPr lang="lt-LT" sz="40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Kartojimas </a:t>
            </a:r>
            <a:r>
              <a:rPr lang="en-US" sz="40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 </a:t>
            </a:r>
            <a:r>
              <a:rPr lang="en-US" sz="4000" b="1" dirty="0" err="1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klasei</a:t>
            </a:r>
            <a:endParaRPr lang="lt-LT" sz="4000" b="1" dirty="0">
              <a:solidFill>
                <a:srgbClr val="FFFF6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Antraštė 1"/>
          <p:cNvSpPr txBox="1">
            <a:spLocks/>
          </p:cNvSpPr>
          <p:nvPr/>
        </p:nvSpPr>
        <p:spPr>
          <a:xfrm>
            <a:off x="247452" y="1340768"/>
            <a:ext cx="4108524" cy="1570760"/>
          </a:xfrm>
          <a:prstGeom prst="roundRect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err="1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</a:t>
            </a:r>
            <a:r>
              <a:rPr lang="en-US" sz="4000" b="1" dirty="0" err="1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as</a:t>
            </a:r>
            <a:r>
              <a:rPr lang="en-US" sz="40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yra</a:t>
            </a:r>
            <a:r>
              <a:rPr lang="en-US" sz="40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lt-LT" sz="40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Šeštinės</a:t>
            </a:r>
            <a:r>
              <a:rPr lang="en-US" sz="40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lt-LT" sz="4000" dirty="0"/>
          </a:p>
        </p:txBody>
      </p:sp>
      <p:sp>
        <p:nvSpPr>
          <p:cNvPr id="10" name="Antraštė 1"/>
          <p:cNvSpPr txBox="1">
            <a:spLocks/>
          </p:cNvSpPr>
          <p:nvPr/>
        </p:nvSpPr>
        <p:spPr>
          <a:xfrm>
            <a:off x="4716016" y="188640"/>
            <a:ext cx="4248472" cy="25068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0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Kaip vadinasi diena, kai Jėzus atsiuntė </a:t>
            </a:r>
            <a:r>
              <a:rPr lang="lt-LT" sz="4000" b="1" dirty="0" err="1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Šv.Dvasią</a:t>
            </a:r>
            <a:r>
              <a:rPr lang="lt-LT" sz="40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ir gimė Bažnyčia?</a:t>
            </a:r>
            <a:endParaRPr lang="lt-LT" sz="4000" dirty="0"/>
          </a:p>
        </p:txBody>
      </p:sp>
      <p:pic>
        <p:nvPicPr>
          <p:cNvPr id="9" name="Picture 4" descr="The Desire of Ages, by Ellen G. White. Chapter 87: \&quot;To My Father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452" y="3208877"/>
            <a:ext cx="4739704" cy="323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ntraštė 1"/>
          <p:cNvSpPr txBox="1">
            <a:spLocks/>
          </p:cNvSpPr>
          <p:nvPr/>
        </p:nvSpPr>
        <p:spPr>
          <a:xfrm>
            <a:off x="5076056" y="6021288"/>
            <a:ext cx="3528392" cy="83671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0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Sekminės</a:t>
            </a:r>
            <a:endParaRPr lang="lt-LT" sz="4000" dirty="0"/>
          </a:p>
        </p:txBody>
      </p:sp>
    </p:spTree>
    <p:extLst>
      <p:ext uri="{BB962C8B-B14F-4D97-AF65-F5344CB8AC3E}">
        <p14:creationId xmlns:p14="http://schemas.microsoft.com/office/powerpoint/2010/main" xmlns="" val="64518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ntraštė 1"/>
          <p:cNvSpPr txBox="1">
            <a:spLocks/>
          </p:cNvSpPr>
          <p:nvPr/>
        </p:nvSpPr>
        <p:spPr>
          <a:xfrm>
            <a:off x="620774" y="129137"/>
            <a:ext cx="8152970" cy="135564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000" b="1" dirty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Tema </a:t>
            </a:r>
            <a:r>
              <a:rPr lang="en-US" sz="4000" b="1" dirty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 </a:t>
            </a:r>
            <a:r>
              <a:rPr lang="en-US" sz="4000" b="1" dirty="0" err="1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klasei</a:t>
            </a:r>
            <a:r>
              <a:rPr lang="en-US" sz="40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: </a:t>
            </a:r>
            <a:r>
              <a:rPr lang="lt-LT" sz="40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Kokius dalykus galima pamatyti bažnyčiose?</a:t>
            </a:r>
            <a:endParaRPr lang="lt-LT" sz="40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7" name="Suapvalintas stačiakampis 16"/>
          <p:cNvSpPr/>
          <p:nvPr/>
        </p:nvSpPr>
        <p:spPr>
          <a:xfrm>
            <a:off x="775717" y="4269618"/>
            <a:ext cx="2803162" cy="646986"/>
          </a:xfrm>
          <a:prstGeom prst="round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2.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Sakykla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lt-LT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Marijampolės bazilika. Krikštyk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125" b="98750" l="2029" r="98261">
                        <a14:backgroundMark x1="33913" y1="89167" x2="71884" y2="89583"/>
                        <a14:backgroundMark x1="66377" y1="53125" x2="69855" y2="66042"/>
                        <a14:backgroundMark x1="75652" y1="68958" x2="93043" y2="75833"/>
                        <a14:backgroundMark x1="54493" y1="5208" x2="91884" y2="6667"/>
                        <a14:backgroundMark x1="26957" y1="66875" x2="7246" y2="75833"/>
                        <a14:backgroundMark x1="28116" y1="3958" x2="28116" y2="16042"/>
                        <a14:backgroundMark x1="39130" y1="4792" x2="39130" y2="12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7519" y="506084"/>
            <a:ext cx="2354823" cy="327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File:Telscombe Church pulpit.JPG - Wikimedia Common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253"/>
          <a:stretch/>
        </p:blipFill>
        <p:spPr bwMode="auto">
          <a:xfrm>
            <a:off x="179512" y="3933056"/>
            <a:ext cx="1462075" cy="17517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Vaizdas:Žemaičių Kalvarijos bazilikos dešinysis altorius.JPG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8438" b="100000" l="0" r="100000">
                        <a14:backgroundMark x1="83542" y1="76875" x2="89792" y2="89531"/>
                        <a14:backgroundMark x1="16250" y1="79688" x2="17083" y2="84063"/>
                        <a14:backgroundMark x1="36250" y1="65625" x2="70208" y2="65000"/>
                        <a14:backgroundMark x1="24792" y1="66563" x2="80625" y2="67031"/>
                        <a14:backgroundMark x1="82500" y1="80938" x2="86042" y2="9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87" t="68316" r="9748" b="2459"/>
          <a:stretch/>
        </p:blipFill>
        <p:spPr bwMode="auto">
          <a:xfrm>
            <a:off x="179512" y="2378927"/>
            <a:ext cx="2932305" cy="1341713"/>
          </a:xfrm>
          <a:prstGeom prst="snip2Same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uapvalintas stačiakampis 20"/>
          <p:cNvSpPr/>
          <p:nvPr/>
        </p:nvSpPr>
        <p:spPr>
          <a:xfrm>
            <a:off x="962416" y="5846322"/>
            <a:ext cx="2803162" cy="646986"/>
          </a:xfrm>
          <a:prstGeom prst="round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Klausykla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lt-LT" sz="3200" dirty="0">
              <a:solidFill>
                <a:schemeClr val="bg1"/>
              </a:solidFill>
            </a:endParaRPr>
          </a:p>
        </p:txBody>
      </p:sp>
      <p:sp>
        <p:nvSpPr>
          <p:cNvPr id="22" name="Suapvalintas stačiakampis 21"/>
          <p:cNvSpPr/>
          <p:nvPr/>
        </p:nvSpPr>
        <p:spPr>
          <a:xfrm>
            <a:off x="3887288" y="1804190"/>
            <a:ext cx="2803162" cy="646986"/>
          </a:xfrm>
          <a:prstGeom prst="round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4.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Krik</a:t>
            </a:r>
            <a:r>
              <a:rPr lang="lt-LT" sz="32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š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tykla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lt-LT" sz="3200" dirty="0">
              <a:solidFill>
                <a:schemeClr val="bg1"/>
              </a:solidFill>
            </a:endParaRPr>
          </a:p>
        </p:txBody>
      </p:sp>
      <p:sp>
        <p:nvSpPr>
          <p:cNvPr id="23" name="Suapvalintas stačiakampis 22"/>
          <p:cNvSpPr/>
          <p:nvPr/>
        </p:nvSpPr>
        <p:spPr>
          <a:xfrm>
            <a:off x="3092622" y="2815781"/>
            <a:ext cx="2803162" cy="646986"/>
          </a:xfrm>
          <a:prstGeom prst="round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5. </a:t>
            </a:r>
            <a:r>
              <a:rPr lang="lt-LT" sz="32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Mišiolas</a:t>
            </a:r>
            <a:endParaRPr lang="lt-LT" sz="3200" dirty="0">
              <a:solidFill>
                <a:schemeClr val="bg1"/>
              </a:solidFill>
            </a:endParaRPr>
          </a:p>
        </p:txBody>
      </p:sp>
      <p:sp>
        <p:nvSpPr>
          <p:cNvPr id="24" name="Suapvalintas stačiakampis 23"/>
          <p:cNvSpPr/>
          <p:nvPr/>
        </p:nvSpPr>
        <p:spPr>
          <a:xfrm>
            <a:off x="4476715" y="3761547"/>
            <a:ext cx="3425746" cy="646986"/>
          </a:xfrm>
          <a:prstGeom prst="round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6.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Tabernakulis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lt-LT" sz="3200" dirty="0">
              <a:solidFill>
                <a:schemeClr val="bg1"/>
              </a:solidFill>
            </a:endParaRPr>
          </a:p>
        </p:txBody>
      </p:sp>
      <p:pic>
        <p:nvPicPr>
          <p:cNvPr id="1028" name="Picture 4" descr="Romos mišiolas IX. Skaitiniai Gedulinėms mišiom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98690" l="2620" r="897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55" r="18148"/>
          <a:stretch/>
        </p:blipFill>
        <p:spPr bwMode="auto">
          <a:xfrm>
            <a:off x="5364088" y="2492896"/>
            <a:ext cx="8255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omos Mišių istorija (20) XVII a. Tabernakuliai ir retabulai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318635"/>
            <a:ext cx="1362895" cy="140650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apvalintas stačiakampis 24"/>
          <p:cNvSpPr/>
          <p:nvPr/>
        </p:nvSpPr>
        <p:spPr>
          <a:xfrm>
            <a:off x="5766275" y="4763391"/>
            <a:ext cx="3342229" cy="646986"/>
          </a:xfrm>
          <a:prstGeom prst="round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7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Monstrancija</a:t>
            </a:r>
            <a:endParaRPr lang="lt-LT" sz="3200" dirty="0">
              <a:solidFill>
                <a:schemeClr val="bg1"/>
              </a:solidFill>
            </a:endParaRPr>
          </a:p>
        </p:txBody>
      </p:sp>
      <p:pic>
        <p:nvPicPr>
          <p:cNvPr id="1042" name="Picture 18" descr="Vaizdas:Papšių koplyčia, klausykla.JPG – Vikipedij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3500" b="97667" l="0" r="90000">
                        <a14:backgroundMark x1="26889" y1="30000" x2="28667" y2="43333"/>
                        <a14:backgroundMark x1="34444" y1="22500" x2="34444" y2="24667"/>
                        <a14:backgroundMark x1="12222" y1="57667" x2="12667" y2="68333"/>
                        <a14:backgroundMark x1="14667" y1="68667" x2="14667" y2="7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512" y="4031720"/>
            <a:ext cx="2143124" cy="285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apvalintas stačiakampis 25"/>
          <p:cNvSpPr/>
          <p:nvPr/>
        </p:nvSpPr>
        <p:spPr>
          <a:xfrm>
            <a:off x="396122" y="1772816"/>
            <a:ext cx="2803162" cy="646986"/>
          </a:xfrm>
          <a:prstGeom prst="round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Altorius</a:t>
            </a:r>
            <a:endParaRPr lang="lt-LT" sz="3200" dirty="0">
              <a:solidFill>
                <a:schemeClr val="bg1"/>
              </a:solidFill>
            </a:endParaRPr>
          </a:p>
        </p:txBody>
      </p:sp>
      <p:sp>
        <p:nvSpPr>
          <p:cNvPr id="27" name="Suapvalintas stačiakampis 26"/>
          <p:cNvSpPr/>
          <p:nvPr/>
        </p:nvSpPr>
        <p:spPr>
          <a:xfrm>
            <a:off x="6372200" y="5573907"/>
            <a:ext cx="2592288" cy="1191816"/>
          </a:xfrm>
          <a:prstGeom prst="round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8. Am</a:t>
            </a:r>
            <a:r>
              <a:rPr lang="lt-LT" sz="32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žinoji</a:t>
            </a:r>
            <a:r>
              <a:rPr lang="lt-LT" sz="32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lempelė</a:t>
            </a:r>
            <a:endParaRPr lang="lt-LT" sz="3200" dirty="0">
              <a:solidFill>
                <a:schemeClr val="bg1"/>
              </a:solidFill>
            </a:endParaRPr>
          </a:p>
        </p:txBody>
      </p:sp>
      <p:pic>
        <p:nvPicPr>
          <p:cNvPr id="1048" name="Picture 24" descr="File:Ampel.Ewiges.Licht.jpg - Wikimedia Common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0" b="98680" l="0" r="100000">
                        <a14:backgroundMark x1="41810" y1="1185" x2="20797" y2="49300"/>
                        <a14:backgroundMark x1="57328" y1="1185" x2="75287" y2="45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9728" y="5468702"/>
            <a:ext cx="1062512" cy="141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upė 33"/>
          <p:cNvGrpSpPr/>
          <p:nvPr/>
        </p:nvGrpSpPr>
        <p:grpSpPr>
          <a:xfrm>
            <a:off x="4788024" y="4437076"/>
            <a:ext cx="1107760" cy="1739966"/>
            <a:chOff x="4788024" y="4437076"/>
            <a:chExt cx="1107760" cy="1739966"/>
          </a:xfrm>
        </p:grpSpPr>
        <p:sp>
          <p:nvSpPr>
            <p:cNvPr id="35" name="Stačiakampis 34"/>
            <p:cNvSpPr/>
            <p:nvPr/>
          </p:nvSpPr>
          <p:spPr>
            <a:xfrm>
              <a:off x="4797990" y="4458327"/>
              <a:ext cx="1097794" cy="171871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pic>
          <p:nvPicPr>
            <p:cNvPr id="36" name="Picture 26" descr="Monstranz mit Weinranken 43 cm hoch - Kirchenbedarf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 xmlns="">
                    <a14:imgLayer r:embed="rId1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367" r="11833"/>
            <a:stretch/>
          </p:blipFill>
          <p:spPr bwMode="auto">
            <a:xfrm>
              <a:off x="4788024" y="4437076"/>
              <a:ext cx="1059544" cy="1659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Ovalas 36"/>
            <p:cNvSpPr/>
            <p:nvPr/>
          </p:nvSpPr>
          <p:spPr>
            <a:xfrm>
              <a:off x="5220072" y="4978870"/>
              <a:ext cx="234827" cy="2160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xmlns="" val="1937767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ntraštė 1"/>
          <p:cNvSpPr txBox="1">
            <a:spLocks/>
          </p:cNvSpPr>
          <p:nvPr/>
        </p:nvSpPr>
        <p:spPr>
          <a:xfrm>
            <a:off x="620774" y="129137"/>
            <a:ext cx="8152970" cy="92359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0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Pabandyk prisiminti pavadinimus</a:t>
            </a:r>
            <a:r>
              <a:rPr lang="en-US" sz="40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!</a:t>
            </a:r>
            <a:endParaRPr lang="lt-LT" sz="40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7" name="Suapvalintas stačiakampis 16"/>
          <p:cNvSpPr/>
          <p:nvPr/>
        </p:nvSpPr>
        <p:spPr>
          <a:xfrm>
            <a:off x="775717" y="4269618"/>
            <a:ext cx="2803162" cy="646986"/>
          </a:xfrm>
          <a:prstGeom prst="round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2.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Sakykla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lt-LT" sz="3200" dirty="0">
              <a:solidFill>
                <a:schemeClr val="bg1"/>
              </a:solidFill>
            </a:endParaRPr>
          </a:p>
        </p:txBody>
      </p:sp>
      <p:pic>
        <p:nvPicPr>
          <p:cNvPr id="1044" name="Picture 20" descr="File:Telscombe Church pulpit.JPG - Wikimedia Common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253"/>
          <a:stretch/>
        </p:blipFill>
        <p:spPr bwMode="auto">
          <a:xfrm>
            <a:off x="179512" y="3933056"/>
            <a:ext cx="1462075" cy="17517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Vaizdas:Žemaičių Kalvarijos bazilikos dešinysis altorius.JPG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8438" b="100000" l="0" r="100000">
                        <a14:backgroundMark x1="83542" y1="76875" x2="89792" y2="89531"/>
                        <a14:backgroundMark x1="16250" y1="79688" x2="17083" y2="84063"/>
                        <a14:backgroundMark x1="36250" y1="65625" x2="70208" y2="65000"/>
                        <a14:backgroundMark x1="24792" y1="66563" x2="80625" y2="67031"/>
                        <a14:backgroundMark x1="82500" y1="80938" x2="86042" y2="9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87" t="68316" r="9748" b="2459"/>
          <a:stretch/>
        </p:blipFill>
        <p:spPr bwMode="auto">
          <a:xfrm>
            <a:off x="179512" y="2378927"/>
            <a:ext cx="2932305" cy="1341713"/>
          </a:xfrm>
          <a:prstGeom prst="snip2Same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uapvalintas stačiakampis 20"/>
          <p:cNvSpPr/>
          <p:nvPr/>
        </p:nvSpPr>
        <p:spPr>
          <a:xfrm>
            <a:off x="962416" y="5846322"/>
            <a:ext cx="2803162" cy="646986"/>
          </a:xfrm>
          <a:prstGeom prst="round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Klausykla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lt-LT" sz="3200" dirty="0">
              <a:solidFill>
                <a:schemeClr val="bg1"/>
              </a:solidFill>
            </a:endParaRPr>
          </a:p>
        </p:txBody>
      </p:sp>
      <p:sp>
        <p:nvSpPr>
          <p:cNvPr id="22" name="Suapvalintas stačiakampis 21"/>
          <p:cNvSpPr/>
          <p:nvPr/>
        </p:nvSpPr>
        <p:spPr>
          <a:xfrm>
            <a:off x="4211960" y="1449322"/>
            <a:ext cx="3024336" cy="646986"/>
          </a:xfrm>
          <a:prstGeom prst="round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4.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Krik</a:t>
            </a:r>
            <a:r>
              <a:rPr lang="lt-LT" sz="32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š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tykla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lt-LT" sz="3200" dirty="0">
              <a:solidFill>
                <a:schemeClr val="bg1"/>
              </a:solidFill>
            </a:endParaRPr>
          </a:p>
        </p:txBody>
      </p:sp>
      <p:sp>
        <p:nvSpPr>
          <p:cNvPr id="23" name="Suapvalintas stačiakampis 22"/>
          <p:cNvSpPr/>
          <p:nvPr/>
        </p:nvSpPr>
        <p:spPr>
          <a:xfrm>
            <a:off x="3347242" y="2599757"/>
            <a:ext cx="2803162" cy="646986"/>
          </a:xfrm>
          <a:prstGeom prst="round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5. </a:t>
            </a:r>
            <a:r>
              <a:rPr lang="lt-LT" sz="32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Mišiolas</a:t>
            </a:r>
            <a:endParaRPr lang="lt-LT" sz="3200" dirty="0">
              <a:solidFill>
                <a:schemeClr val="bg1"/>
              </a:solidFill>
            </a:endParaRPr>
          </a:p>
        </p:txBody>
      </p:sp>
      <p:sp>
        <p:nvSpPr>
          <p:cNvPr id="24" name="Suapvalintas stačiakampis 23"/>
          <p:cNvSpPr/>
          <p:nvPr/>
        </p:nvSpPr>
        <p:spPr>
          <a:xfrm>
            <a:off x="4476715" y="3761547"/>
            <a:ext cx="3425746" cy="646986"/>
          </a:xfrm>
          <a:prstGeom prst="round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6.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Tabernakulis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lt-LT" sz="3200" dirty="0">
              <a:solidFill>
                <a:schemeClr val="bg1"/>
              </a:solidFill>
            </a:endParaRPr>
          </a:p>
        </p:txBody>
      </p:sp>
      <p:pic>
        <p:nvPicPr>
          <p:cNvPr id="1028" name="Picture 4" descr="Romos mišiolas IX. Skaitiniai Gedulinėms mišiom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8690" l="2620" r="897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55" r="18148"/>
          <a:stretch/>
        </p:blipFill>
        <p:spPr bwMode="auto">
          <a:xfrm>
            <a:off x="5618708" y="2276872"/>
            <a:ext cx="8255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omos Mišių istorija (20) XVII a. Tabernakuliai ir retabulai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318635"/>
            <a:ext cx="1362895" cy="140650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apvalintas stačiakampis 24"/>
          <p:cNvSpPr/>
          <p:nvPr/>
        </p:nvSpPr>
        <p:spPr>
          <a:xfrm>
            <a:off x="5766275" y="4763391"/>
            <a:ext cx="3342229" cy="646986"/>
          </a:xfrm>
          <a:prstGeom prst="round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7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Monstrancija</a:t>
            </a:r>
            <a:endParaRPr lang="lt-LT" sz="3200" dirty="0">
              <a:solidFill>
                <a:schemeClr val="bg1"/>
              </a:solidFill>
            </a:endParaRPr>
          </a:p>
        </p:txBody>
      </p:sp>
      <p:pic>
        <p:nvPicPr>
          <p:cNvPr id="1042" name="Picture 18" descr="Vaizdas:Papšių koplyčia, klausykla.JPG – Vikipedij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3500" b="97667" l="0" r="90000">
                        <a14:backgroundMark x1="26889" y1="30000" x2="28667" y2="43333"/>
                        <a14:backgroundMark x1="34444" y1="22500" x2="34444" y2="24667"/>
                        <a14:backgroundMark x1="12222" y1="57667" x2="12667" y2="68333"/>
                        <a14:backgroundMark x1="14667" y1="68667" x2="14667" y2="7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512" y="4031720"/>
            <a:ext cx="2143124" cy="285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apvalintas stačiakampis 25"/>
          <p:cNvSpPr/>
          <p:nvPr/>
        </p:nvSpPr>
        <p:spPr>
          <a:xfrm>
            <a:off x="396122" y="1772816"/>
            <a:ext cx="2803162" cy="646986"/>
          </a:xfrm>
          <a:prstGeom prst="round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Altorius</a:t>
            </a:r>
            <a:endParaRPr lang="lt-LT" sz="3200" dirty="0">
              <a:solidFill>
                <a:schemeClr val="bg1"/>
              </a:solidFill>
            </a:endParaRPr>
          </a:p>
        </p:txBody>
      </p:sp>
      <p:sp>
        <p:nvSpPr>
          <p:cNvPr id="27" name="Suapvalintas stačiakampis 26"/>
          <p:cNvSpPr/>
          <p:nvPr/>
        </p:nvSpPr>
        <p:spPr>
          <a:xfrm>
            <a:off x="6372200" y="5573907"/>
            <a:ext cx="2592288" cy="1191816"/>
          </a:xfrm>
          <a:prstGeom prst="round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8. Am</a:t>
            </a:r>
            <a:r>
              <a:rPr lang="lt-LT" sz="32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žinoji</a:t>
            </a:r>
            <a:r>
              <a:rPr lang="lt-LT" sz="32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lempelė</a:t>
            </a:r>
            <a:endParaRPr lang="lt-LT" sz="3200" dirty="0">
              <a:solidFill>
                <a:schemeClr val="bg1"/>
              </a:solidFill>
            </a:endParaRPr>
          </a:p>
        </p:txBody>
      </p:sp>
      <p:pic>
        <p:nvPicPr>
          <p:cNvPr id="1048" name="Picture 24" descr="File:Ampel.Ewiges.Licht.jpg - Wikimedia Common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98680" l="0" r="100000">
                        <a14:backgroundMark x1="41810" y1="1185" x2="20797" y2="49300"/>
                        <a14:backgroundMark x1="57328" y1="1185" x2="75287" y2="45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9728" y="5468702"/>
            <a:ext cx="1062512" cy="141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Marijampolės bazilika. Krikštykl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3125" b="98750" l="2029" r="98261">
                        <a14:backgroundMark x1="33913" y1="89167" x2="71884" y2="89583"/>
                        <a14:backgroundMark x1="66377" y1="53125" x2="69855" y2="66042"/>
                        <a14:backgroundMark x1="75652" y1="68958" x2="93043" y2="75833"/>
                        <a14:backgroundMark x1="54493" y1="5208" x2="91884" y2="6667"/>
                        <a14:backgroundMark x1="26957" y1="66875" x2="7246" y2="75833"/>
                        <a14:backgroundMark x1="28116" y1="3958" x2="28116" y2="16042"/>
                        <a14:backgroundMark x1="39130" y1="4792" x2="39130" y2="12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7519" y="506084"/>
            <a:ext cx="2354823" cy="327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ė 3"/>
          <p:cNvGrpSpPr/>
          <p:nvPr/>
        </p:nvGrpSpPr>
        <p:grpSpPr>
          <a:xfrm>
            <a:off x="4788024" y="4437076"/>
            <a:ext cx="1107760" cy="1739966"/>
            <a:chOff x="4788024" y="4437076"/>
            <a:chExt cx="1107760" cy="1739966"/>
          </a:xfrm>
        </p:grpSpPr>
        <p:sp>
          <p:nvSpPr>
            <p:cNvPr id="3" name="Stačiakampis 2"/>
            <p:cNvSpPr/>
            <p:nvPr/>
          </p:nvSpPr>
          <p:spPr>
            <a:xfrm>
              <a:off x="4797990" y="4458327"/>
              <a:ext cx="1097794" cy="171871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pic>
          <p:nvPicPr>
            <p:cNvPr id="33" name="Picture 26" descr="Monstranz mit Weinranken 43 cm hoch - Kirchenbedarf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 xmlns="">
                    <a14:imgLayer r:embed="rId1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367" r="11833"/>
            <a:stretch/>
          </p:blipFill>
          <p:spPr bwMode="auto">
            <a:xfrm>
              <a:off x="4788024" y="4437076"/>
              <a:ext cx="1059544" cy="1659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as 1"/>
            <p:cNvSpPr/>
            <p:nvPr/>
          </p:nvSpPr>
          <p:spPr>
            <a:xfrm>
              <a:off x="5220072" y="4978870"/>
              <a:ext cx="234827" cy="2160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xmlns="" val="4233147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ysk. A. Poniškaitis: krikštas – geriausia, ką tėvai gali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407"/>
          <a:stretch/>
        </p:blipFill>
        <p:spPr bwMode="auto">
          <a:xfrm>
            <a:off x="2627784" y="2050256"/>
            <a:ext cx="3214965" cy="275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ᐅ Fürbitten zur Taufe: Die besten Sprüche zur Tauf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84" r="11470"/>
          <a:stretch/>
        </p:blipFill>
        <p:spPr bwMode="auto">
          <a:xfrm>
            <a:off x="179512" y="2924944"/>
            <a:ext cx="277222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ntraštė 1"/>
          <p:cNvSpPr txBox="1">
            <a:spLocks/>
          </p:cNvSpPr>
          <p:nvPr/>
        </p:nvSpPr>
        <p:spPr>
          <a:xfrm>
            <a:off x="407368" y="283830"/>
            <a:ext cx="6328006" cy="148898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Kada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mes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tampame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Ba</a:t>
            </a:r>
            <a:r>
              <a:rPr lang="lt-LT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žnyčios</a:t>
            </a:r>
            <a:r>
              <a:rPr lang="lt-LT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nariais?</a:t>
            </a:r>
            <a:endParaRPr lang="lt-LT" sz="72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2" name="Picture 2" descr="Library of church community svg freeuse download png files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520" b="97213" l="4205" r="96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12" b="7165"/>
          <a:stretch/>
        </p:blipFill>
        <p:spPr bwMode="auto">
          <a:xfrm>
            <a:off x="6689828" y="47237"/>
            <a:ext cx="2623198" cy="338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ie Taufe Jesu - Die Bibel verstehe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170"/>
          <a:stretch/>
        </p:blipFill>
        <p:spPr bwMode="auto">
          <a:xfrm>
            <a:off x="5653251" y="3312762"/>
            <a:ext cx="3287550" cy="206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ntraštė 1"/>
          <p:cNvSpPr txBox="1">
            <a:spLocks/>
          </p:cNvSpPr>
          <p:nvPr/>
        </p:nvSpPr>
        <p:spPr>
          <a:xfrm>
            <a:off x="631111" y="5013176"/>
            <a:ext cx="5051169" cy="1008112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0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Kai pasikrikštijame</a:t>
            </a:r>
            <a:r>
              <a:rPr lang="en-US" sz="40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!</a:t>
            </a:r>
            <a:endParaRPr lang="lt-LT" sz="4000" dirty="0"/>
          </a:p>
        </p:txBody>
      </p:sp>
      <p:sp>
        <p:nvSpPr>
          <p:cNvPr id="14" name="Antraštė 1"/>
          <p:cNvSpPr txBox="1">
            <a:spLocks/>
          </p:cNvSpPr>
          <p:nvPr/>
        </p:nvSpPr>
        <p:spPr>
          <a:xfrm>
            <a:off x="2951741" y="5825480"/>
            <a:ext cx="5964540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0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Koks tavo Krikšto vardas?</a:t>
            </a:r>
            <a:endParaRPr lang="lt-LT" sz="4000" dirty="0"/>
          </a:p>
        </p:txBody>
      </p:sp>
    </p:spTree>
    <p:extLst>
      <p:ext uri="{BB962C8B-B14F-4D97-AF65-F5344CB8AC3E}">
        <p14:creationId xmlns:p14="http://schemas.microsoft.com/office/powerpoint/2010/main" xmlns="" val="2477525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379400" y="2276872"/>
            <a:ext cx="8764599" cy="158417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1. </a:t>
            </a:r>
            <a:r>
              <a:rPr lang="lt-LT" dirty="0" smtClean="0"/>
              <a:t>Koks dalykas </a:t>
            </a:r>
            <a:r>
              <a:rPr lang="lt-LT" dirty="0" smtClean="0">
                <a:solidFill>
                  <a:schemeClr val="tx1"/>
                </a:solidFill>
              </a:rPr>
              <a:t>b</a:t>
            </a:r>
            <a:r>
              <a:rPr lang="lt-LT" dirty="0" smtClean="0"/>
              <a:t>ažnyčioje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lt-LT" dirty="0" smtClean="0"/>
              <a:t>tau yra įdomiausias, gražiausias?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683568" y="5952129"/>
            <a:ext cx="5442797" cy="70452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lt-LT" dirty="0" smtClean="0"/>
              <a:t>Namų darbams: </a:t>
            </a:r>
            <a:r>
              <a:rPr lang="lt-LT" sz="2800" dirty="0">
                <a:hlinkClick r:id="rId2"/>
              </a:rPr>
              <a:t>https://learningapps.org/11959695</a:t>
            </a:r>
            <a:endParaRPr lang="lt-LT" dirty="0"/>
          </a:p>
        </p:txBody>
      </p:sp>
      <p:pic>
        <p:nvPicPr>
          <p:cNvPr id="4" name="Picture 4" descr="Download Church Png Picture HQ PNG Image | FreePNGI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83760" y="421222"/>
            <a:ext cx="2052736" cy="257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ntraštė 1"/>
          <p:cNvSpPr txBox="1">
            <a:spLocks/>
          </p:cNvSpPr>
          <p:nvPr/>
        </p:nvSpPr>
        <p:spPr>
          <a:xfrm>
            <a:off x="2195736" y="404664"/>
            <a:ext cx="5051169" cy="1008112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0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Apibendrinimas</a:t>
            </a:r>
            <a:endParaRPr lang="lt-LT" sz="4000" dirty="0"/>
          </a:p>
        </p:txBody>
      </p:sp>
      <p:sp>
        <p:nvSpPr>
          <p:cNvPr id="6" name="Antraštė 1"/>
          <p:cNvSpPr txBox="1">
            <a:spLocks/>
          </p:cNvSpPr>
          <p:nvPr/>
        </p:nvSpPr>
        <p:spPr>
          <a:xfrm>
            <a:off x="323528" y="4365104"/>
            <a:ext cx="6656601" cy="93610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2. </a:t>
            </a:r>
            <a:r>
              <a:rPr lang="lt-LT" dirty="0" smtClean="0"/>
              <a:t>Kas sudaro </a:t>
            </a:r>
            <a:r>
              <a:rPr lang="lt-LT" dirty="0" smtClean="0">
                <a:solidFill>
                  <a:schemeClr val="tx1"/>
                </a:solidFill>
              </a:rPr>
              <a:t>B</a:t>
            </a:r>
            <a:r>
              <a:rPr lang="lt-LT" dirty="0" smtClean="0"/>
              <a:t>ažnyčią?</a:t>
            </a:r>
            <a:endParaRPr lang="lt-LT" dirty="0"/>
          </a:p>
        </p:txBody>
      </p:sp>
      <p:pic>
        <p:nvPicPr>
          <p:cNvPr id="7" name="Picture 2" descr="Library of church community svg freeuse download png files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520" b="97213" l="4205" r="96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12" b="7165"/>
          <a:stretch/>
        </p:blipFill>
        <p:spPr bwMode="auto">
          <a:xfrm>
            <a:off x="6948264" y="3804592"/>
            <a:ext cx="2222170" cy="286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609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879106" y="5229200"/>
            <a:ext cx="7288944" cy="591616"/>
          </a:xfrm>
        </p:spPr>
        <p:txBody>
          <a:bodyPr>
            <a:normAutofit/>
          </a:bodyPr>
          <a:lstStyle/>
          <a:p>
            <a:pPr algn="l"/>
            <a:r>
              <a:rPr lang="lt-LT" sz="3600" dirty="0">
                <a:hlinkClick r:id="rId2"/>
              </a:rPr>
              <a:t>https://learningapps.org/11959695</a:t>
            </a:r>
            <a:endParaRPr lang="lt-LT" sz="3600" dirty="0"/>
          </a:p>
        </p:txBody>
      </p:sp>
      <p:sp>
        <p:nvSpPr>
          <p:cNvPr id="5" name="Antraštė 1"/>
          <p:cNvSpPr txBox="1">
            <a:spLocks/>
          </p:cNvSpPr>
          <p:nvPr/>
        </p:nvSpPr>
        <p:spPr>
          <a:xfrm>
            <a:off x="2195736" y="404664"/>
            <a:ext cx="5051169" cy="1008112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0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Namų darbas</a:t>
            </a:r>
            <a:r>
              <a:rPr lang="en-US" sz="40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1 </a:t>
            </a:r>
            <a:r>
              <a:rPr lang="en-US" sz="4000" b="1" dirty="0" err="1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klasei</a:t>
            </a:r>
            <a:endParaRPr lang="lt-LT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3728" y="1772816"/>
            <a:ext cx="4052768" cy="253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4052769" cy="253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ntraštė 1"/>
          <p:cNvSpPr txBox="1">
            <a:spLocks/>
          </p:cNvSpPr>
          <p:nvPr/>
        </p:nvSpPr>
        <p:spPr>
          <a:xfrm>
            <a:off x="893485" y="5949280"/>
            <a:ext cx="7288944" cy="59161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6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t-LT" sz="3600" dirty="0" smtClean="0"/>
              <a:t>Kryžiažodis norintiems papildomai: </a:t>
            </a:r>
            <a:r>
              <a:rPr lang="lt-LT" sz="3600" dirty="0" smtClean="0">
                <a:hlinkClick r:id="rId5"/>
              </a:rPr>
              <a:t>https</a:t>
            </a:r>
            <a:r>
              <a:rPr lang="lt-LT" sz="3600" dirty="0">
                <a:hlinkClick r:id="rId5"/>
              </a:rPr>
              <a:t>://learningapps.org/11220106</a:t>
            </a:r>
            <a:r>
              <a:rPr lang="lt-LT" sz="3600" dirty="0"/>
              <a:t> </a:t>
            </a:r>
          </a:p>
        </p:txBody>
      </p:sp>
      <p:sp>
        <p:nvSpPr>
          <p:cNvPr id="15" name="Antraštė 1"/>
          <p:cNvSpPr txBox="1">
            <a:spLocks/>
          </p:cNvSpPr>
          <p:nvPr/>
        </p:nvSpPr>
        <p:spPr>
          <a:xfrm>
            <a:off x="315130" y="4149079"/>
            <a:ext cx="3988559" cy="1008112"/>
          </a:xfrm>
          <a:prstGeom prst="upArrowCallou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Rasi taip.</a:t>
            </a:r>
            <a:endParaRPr lang="lt-LT" dirty="0"/>
          </a:p>
        </p:txBody>
      </p:sp>
      <p:sp>
        <p:nvSpPr>
          <p:cNvPr id="16" name="Antraštė 1"/>
          <p:cNvSpPr txBox="1">
            <a:spLocks/>
          </p:cNvSpPr>
          <p:nvPr/>
        </p:nvSpPr>
        <p:spPr>
          <a:xfrm>
            <a:off x="5015832" y="4149079"/>
            <a:ext cx="3988559" cy="1008112"/>
          </a:xfrm>
          <a:prstGeom prst="upArrowCallou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Padaryk</a:t>
            </a:r>
            <a:r>
              <a:rPr lang="lt-LT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taip.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xmlns="" val="356299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rovė">
  <a:themeElements>
    <a:clrScheme name="Srovė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rovė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rovė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307</TotalTime>
  <Words>184</Words>
  <Application>Microsoft Office PowerPoint</Application>
  <PresentationFormat>Demonstracija ekrane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9" baseType="lpstr">
      <vt:lpstr>Srovė</vt:lpstr>
      <vt:lpstr>Skaidrė 1</vt:lpstr>
      <vt:lpstr>Ką galiu pamatyti bažnyčioje?</vt:lpstr>
      <vt:lpstr>Kartojimas 1 klasei</vt:lpstr>
      <vt:lpstr>Skaidrė 4</vt:lpstr>
      <vt:lpstr>Skaidrė 5</vt:lpstr>
      <vt:lpstr>Skaidrė 6</vt:lpstr>
      <vt:lpstr>1. Koks dalykas bažnyčioje  tau yra įdomiausias, gražiausias?</vt:lpstr>
      <vt:lpstr>https://learningapps.org/11959695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rinkimai</dc:creator>
  <cp:lastModifiedBy>Dalia</cp:lastModifiedBy>
  <cp:revision>32</cp:revision>
  <dcterms:created xsi:type="dcterms:W3CDTF">2020-05-09T16:17:45Z</dcterms:created>
  <dcterms:modified xsi:type="dcterms:W3CDTF">2020-05-10T20:51:26Z</dcterms:modified>
</cp:coreProperties>
</file>