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metadata" ContentType="application/binary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6.xml" ContentType="application/vnd.openxmlformats-officedocument.presentationml.notes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60" r:id="rId2"/>
  </p:sldMasterIdLst>
  <p:notesMasterIdLst>
    <p:notesMasterId r:id="rId9"/>
  </p:notesMasterIdLst>
  <p:sldIdLst>
    <p:sldId id="256" r:id="rId3"/>
    <p:sldId id="257" r:id="rId4"/>
    <p:sldId id="258" r:id="rId5"/>
    <p:sldId id="259" r:id="rId6"/>
    <p:sldId id="260" r:id="rId7"/>
    <p:sldId id="261" r:id="rId8"/>
  </p:sldIdLst>
  <p:sldSz cx="9144000" cy="5715000" type="screen16x10"/>
  <p:notesSz cx="6858000" cy="9144000"/>
  <p:embeddedFontLst>
    <p:embeddedFont>
      <p:font typeface="Book Antiqua" pitchFamily="18" charset="0"/>
      <p:regular r:id="rId10"/>
      <p:bold r:id="rId11"/>
      <p:italic r:id="rId12"/>
      <p:boldItalic r:id="rId13"/>
    </p:embeddedFont>
    <p:embeddedFont>
      <p:font typeface="Calibri" pitchFamily="34" charset="0"/>
      <p:regular r:id="rId14"/>
      <p:bold r:id="rId15"/>
      <p:italic r:id="rId16"/>
      <p:boldItalic r:id="rId1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180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http://customooxmlschemas.google.com/">
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8" roundtripDataSignature="AMtx7mjgbGlpCiHsupDBgwN4ND5ejr3Sp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7" d="100"/>
          <a:sy n="77" d="100"/>
        </p:scale>
        <p:origin x="-1092" y="-90"/>
      </p:cViewPr>
      <p:guideLst>
        <p:guide orient="horz" pos="180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4.fntdata"/><Relationship Id="rId18" Type="http://customschemas.google.com/relationships/presentationmetadata" Target="metadata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7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font" Target="fonts/font2.fntdata"/><Relationship Id="rId5" Type="http://schemas.openxmlformats.org/officeDocument/2006/relationships/slide" Target="slides/slide3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-LT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3" name="Google Shape;15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-LT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7" name="Google Shape;177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-LT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" name="Google Shape;20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vadinimas ir turinys" type="obj">
  <p:cSld name="OBJECT">
    <p:bg>
      <p:bgPr>
        <a:blipFill rotWithShape="1">
          <a:blip r:embed="rId2">
            <a:alphaModFix/>
          </a:blip>
          <a:tile tx="0" ty="0" sx="60000" sy="60000" flip="none" algn="tl"/>
        </a:blip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8"/>
          <p:cNvSpPr txBox="1">
            <a:spLocks noGrp="1"/>
          </p:cNvSpPr>
          <p:nvPr>
            <p:ph type="body" idx="1"/>
          </p:nvPr>
        </p:nvSpPr>
        <p:spPr>
          <a:xfrm>
            <a:off x="699248" y="1873623"/>
            <a:ext cx="7745505" cy="3231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🙣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SzPts val="1800"/>
              <a:buChar char="🙢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🙣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🙣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🙣"/>
              <a:defRPr/>
            </a:lvl5pPr>
            <a:lvl6pPr marL="2743200" lvl="5" indent="-342900" algn="l">
              <a:spcBef>
                <a:spcPts val="400"/>
              </a:spcBef>
              <a:spcAft>
                <a:spcPts val="0"/>
              </a:spcAft>
              <a:buSzPts val="1800"/>
              <a:buChar char="🙣"/>
              <a:defRPr/>
            </a:lvl6pPr>
            <a:lvl7pPr marL="3200400" lvl="6" indent="-342900" algn="l">
              <a:spcBef>
                <a:spcPts val="400"/>
              </a:spcBef>
              <a:spcAft>
                <a:spcPts val="0"/>
              </a:spcAft>
              <a:buSzPts val="1800"/>
              <a:buChar char="🙣"/>
              <a:defRPr/>
            </a:lvl7pPr>
            <a:lvl8pPr marL="3657600" lvl="7" indent="-342900" algn="l">
              <a:spcBef>
                <a:spcPts val="400"/>
              </a:spcBef>
              <a:spcAft>
                <a:spcPts val="0"/>
              </a:spcAft>
              <a:buSzPts val="1800"/>
              <a:buChar char="🙣"/>
              <a:defRPr/>
            </a:lvl8pPr>
            <a:lvl9pPr marL="4114800" lvl="8" indent="-342900" algn="l">
              <a:spcBef>
                <a:spcPts val="400"/>
              </a:spcBef>
              <a:spcAft>
                <a:spcPts val="0"/>
              </a:spcAft>
              <a:buSzPts val="1800"/>
              <a:buChar char="🙣"/>
              <a:defRPr/>
            </a:lvl9pPr>
          </a:lstStyle>
          <a:p>
            <a:endParaRPr/>
          </a:p>
        </p:txBody>
      </p:sp>
      <p:sp>
        <p:nvSpPr>
          <p:cNvPr id="18" name="Google Shape;18;p8"/>
          <p:cNvSpPr txBox="1">
            <a:spLocks noGrp="1"/>
          </p:cNvSpPr>
          <p:nvPr>
            <p:ph type="dt" idx="10"/>
          </p:nvPr>
        </p:nvSpPr>
        <p:spPr>
          <a:xfrm>
            <a:off x="360378" y="5134535"/>
            <a:ext cx="21336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8"/>
          <p:cNvSpPr txBox="1">
            <a:spLocks noGrp="1"/>
          </p:cNvSpPr>
          <p:nvPr>
            <p:ph type="ftr" idx="11"/>
          </p:nvPr>
        </p:nvSpPr>
        <p:spPr>
          <a:xfrm>
            <a:off x="3124200" y="5134535"/>
            <a:ext cx="28956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8"/>
          <p:cNvSpPr txBox="1">
            <a:spLocks noGrp="1"/>
          </p:cNvSpPr>
          <p:nvPr>
            <p:ph type="sldNum" idx="12"/>
          </p:nvPr>
        </p:nvSpPr>
        <p:spPr>
          <a:xfrm>
            <a:off x="6639264" y="5134535"/>
            <a:ext cx="21336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-LT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21" name="Google Shape;21;p8"/>
          <p:cNvSpPr txBox="1">
            <a:spLocks noGrp="1"/>
          </p:cNvSpPr>
          <p:nvPr>
            <p:ph type="title"/>
          </p:nvPr>
        </p:nvSpPr>
        <p:spPr>
          <a:xfrm>
            <a:off x="688491" y="475130"/>
            <a:ext cx="7756263" cy="8785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22" name="Google Shape;22;p8"/>
          <p:cNvGrpSpPr/>
          <p:nvPr/>
        </p:nvGrpSpPr>
        <p:grpSpPr>
          <a:xfrm>
            <a:off x="1172584" y="1160181"/>
            <a:ext cx="6779110" cy="923330"/>
            <a:chOff x="1172584" y="1381459"/>
            <a:chExt cx="6779110" cy="1107996"/>
          </a:xfrm>
        </p:grpSpPr>
        <p:sp>
          <p:nvSpPr>
            <p:cNvPr id="23" name="Google Shape;23;p8"/>
            <p:cNvSpPr txBox="1"/>
            <p:nvPr/>
          </p:nvSpPr>
          <p:spPr>
            <a:xfrm>
              <a:off x="4147073" y="1381459"/>
              <a:ext cx="877163" cy="110799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lt-LT" sz="5400" b="0" i="0" u="none" strike="noStrike" cap="none">
                  <a:solidFill>
                    <a:srgbClr val="AEFE11"/>
                  </a:solidFill>
                  <a:latin typeface="Noto Sans Symbols"/>
                  <a:ea typeface="Noto Sans Symbols"/>
                  <a:cs typeface="Noto Sans Symbols"/>
                  <a:sym typeface="Noto Sans Symbols"/>
                </a:rPr>
                <a:t>🙢</a:t>
              </a:r>
              <a:endParaRPr sz="5400">
                <a:solidFill>
                  <a:srgbClr val="AEFE11"/>
                </a:solidFill>
                <a:latin typeface="Noto Sans Symbols"/>
                <a:ea typeface="Noto Sans Symbols"/>
                <a:cs typeface="Noto Sans Symbols"/>
                <a:sym typeface="Noto Sans Symbols"/>
              </a:endParaRPr>
            </a:p>
          </p:txBody>
        </p:sp>
        <p:cxnSp>
          <p:nvCxnSpPr>
            <p:cNvPr id="24" name="Google Shape;24;p8"/>
            <p:cNvCxnSpPr/>
            <p:nvPr/>
          </p:nvCxnSpPr>
          <p:spPr>
            <a:xfrm rot="10800000">
              <a:off x="1172584" y="1925620"/>
              <a:ext cx="3119718" cy="1588"/>
            </a:xfrm>
            <a:prstGeom prst="straightConnector1">
              <a:avLst/>
            </a:prstGeom>
            <a:noFill/>
            <a:ln w="12700" cap="flat" cmpd="sng">
              <a:solidFill>
                <a:srgbClr val="AEFE1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5" name="Google Shape;25;p8"/>
            <p:cNvCxnSpPr/>
            <p:nvPr/>
          </p:nvCxnSpPr>
          <p:spPr>
            <a:xfrm rot="10800000">
              <a:off x="4831976" y="1922650"/>
              <a:ext cx="3119718" cy="1588"/>
            </a:xfrm>
            <a:prstGeom prst="straightConnector1">
              <a:avLst/>
            </a:prstGeom>
            <a:noFill/>
            <a:ln w="12700" cap="flat" cmpd="sng">
              <a:solidFill>
                <a:srgbClr val="AEFE11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vadinimas ir vertikalus tekstas" type="vertTx">
  <p:cSld name="VERTICAL_TEXT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9"/>
          <p:cNvSpPr txBox="1">
            <a:spLocks noGrp="1"/>
          </p:cNvSpPr>
          <p:nvPr>
            <p:ph type="title"/>
          </p:nvPr>
        </p:nvSpPr>
        <p:spPr>
          <a:xfrm>
            <a:off x="688491" y="475130"/>
            <a:ext cx="7756263" cy="8785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19"/>
          <p:cNvSpPr txBox="1">
            <a:spLocks noGrp="1"/>
          </p:cNvSpPr>
          <p:nvPr>
            <p:ph type="body" idx="1"/>
          </p:nvPr>
        </p:nvSpPr>
        <p:spPr>
          <a:xfrm rot="5400000">
            <a:off x="2956244" y="-383373"/>
            <a:ext cx="3231513" cy="77455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🙣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SzPts val="1800"/>
              <a:buChar char="🙢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🙣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🙣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🙣"/>
              <a:defRPr/>
            </a:lvl5pPr>
            <a:lvl6pPr marL="2743200" lvl="5" indent="-342900" algn="l">
              <a:spcBef>
                <a:spcPts val="400"/>
              </a:spcBef>
              <a:spcAft>
                <a:spcPts val="0"/>
              </a:spcAft>
              <a:buSzPts val="1800"/>
              <a:buChar char="🙣"/>
              <a:defRPr/>
            </a:lvl6pPr>
            <a:lvl7pPr marL="3200400" lvl="6" indent="-342900" algn="l">
              <a:spcBef>
                <a:spcPts val="400"/>
              </a:spcBef>
              <a:spcAft>
                <a:spcPts val="0"/>
              </a:spcAft>
              <a:buSzPts val="1800"/>
              <a:buChar char="🙣"/>
              <a:defRPr/>
            </a:lvl7pPr>
            <a:lvl8pPr marL="3657600" lvl="7" indent="-342900" algn="l">
              <a:spcBef>
                <a:spcPts val="400"/>
              </a:spcBef>
              <a:spcAft>
                <a:spcPts val="0"/>
              </a:spcAft>
              <a:buSzPts val="1800"/>
              <a:buChar char="🙣"/>
              <a:defRPr/>
            </a:lvl8pPr>
            <a:lvl9pPr marL="4114800" lvl="8" indent="-342900" algn="l">
              <a:spcBef>
                <a:spcPts val="400"/>
              </a:spcBef>
              <a:spcAft>
                <a:spcPts val="0"/>
              </a:spcAft>
              <a:buSzPts val="1800"/>
              <a:buChar char="🙣"/>
              <a:defRPr/>
            </a:lvl9pPr>
          </a:lstStyle>
          <a:p>
            <a:endParaRPr/>
          </a:p>
        </p:txBody>
      </p:sp>
      <p:sp>
        <p:nvSpPr>
          <p:cNvPr id="102" name="Google Shape;102;p19"/>
          <p:cNvSpPr txBox="1">
            <a:spLocks noGrp="1"/>
          </p:cNvSpPr>
          <p:nvPr>
            <p:ph type="dt" idx="10"/>
          </p:nvPr>
        </p:nvSpPr>
        <p:spPr>
          <a:xfrm>
            <a:off x="360378" y="5134535"/>
            <a:ext cx="21336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19"/>
          <p:cNvSpPr txBox="1">
            <a:spLocks noGrp="1"/>
          </p:cNvSpPr>
          <p:nvPr>
            <p:ph type="ftr" idx="11"/>
          </p:nvPr>
        </p:nvSpPr>
        <p:spPr>
          <a:xfrm>
            <a:off x="3124200" y="5134535"/>
            <a:ext cx="28956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19"/>
          <p:cNvSpPr txBox="1">
            <a:spLocks noGrp="1"/>
          </p:cNvSpPr>
          <p:nvPr>
            <p:ph type="sldNum" idx="12"/>
          </p:nvPr>
        </p:nvSpPr>
        <p:spPr>
          <a:xfrm>
            <a:off x="6639264" y="5134535"/>
            <a:ext cx="21336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-LT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grpSp>
        <p:nvGrpSpPr>
          <p:cNvPr id="105" name="Google Shape;105;p19"/>
          <p:cNvGrpSpPr/>
          <p:nvPr/>
        </p:nvGrpSpPr>
        <p:grpSpPr>
          <a:xfrm>
            <a:off x="1172584" y="1160181"/>
            <a:ext cx="6779110" cy="923330"/>
            <a:chOff x="1172584" y="1381459"/>
            <a:chExt cx="6779110" cy="1107996"/>
          </a:xfrm>
        </p:grpSpPr>
        <p:sp>
          <p:nvSpPr>
            <p:cNvPr id="106" name="Google Shape;106;p19"/>
            <p:cNvSpPr txBox="1"/>
            <p:nvPr/>
          </p:nvSpPr>
          <p:spPr>
            <a:xfrm>
              <a:off x="4147073" y="1381459"/>
              <a:ext cx="877163" cy="110799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lt-LT" sz="5400">
                  <a:solidFill>
                    <a:srgbClr val="AEFE11"/>
                  </a:solidFill>
                  <a:latin typeface="Noto Sans Symbols"/>
                  <a:ea typeface="Noto Sans Symbols"/>
                  <a:cs typeface="Noto Sans Symbols"/>
                  <a:sym typeface="Noto Sans Symbols"/>
                </a:rPr>
                <a:t>🙢</a:t>
              </a:r>
              <a:endParaRPr sz="5400">
                <a:solidFill>
                  <a:srgbClr val="AEFE11"/>
                </a:solidFill>
                <a:latin typeface="Noto Sans Symbols"/>
                <a:ea typeface="Noto Sans Symbols"/>
                <a:cs typeface="Noto Sans Symbols"/>
                <a:sym typeface="Noto Sans Symbols"/>
              </a:endParaRPr>
            </a:p>
          </p:txBody>
        </p:sp>
        <p:cxnSp>
          <p:nvCxnSpPr>
            <p:cNvPr id="107" name="Google Shape;107;p1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straightConnector1">
              <a:avLst/>
            </a:prstGeom>
            <a:noFill/>
            <a:ln w="12700" cap="flat" cmpd="sng">
              <a:solidFill>
                <a:srgbClr val="AEFE1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08" name="Google Shape;108;p19"/>
            <p:cNvCxnSpPr/>
            <p:nvPr/>
          </p:nvCxnSpPr>
          <p:spPr>
            <a:xfrm rot="10800000">
              <a:off x="4831976" y="1922650"/>
              <a:ext cx="3119718" cy="1588"/>
            </a:xfrm>
            <a:prstGeom prst="straightConnector1">
              <a:avLst/>
            </a:prstGeom>
            <a:noFill/>
            <a:ln w="12700" cap="flat" cmpd="sng">
              <a:solidFill>
                <a:srgbClr val="AEFE11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kalus pavadinimas ir tekstas" type="vertTitleAndTx">
  <p:cSld name="VERTICAL_TITLE_AND_VERTICAL_TEXT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0"/>
          <p:cNvSpPr txBox="1">
            <a:spLocks noGrp="1"/>
          </p:cNvSpPr>
          <p:nvPr>
            <p:ph type="title"/>
          </p:nvPr>
        </p:nvSpPr>
        <p:spPr>
          <a:xfrm rot="5400000">
            <a:off x="5286172" y="1946554"/>
            <a:ext cx="4638971" cy="16781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20"/>
          <p:cNvSpPr txBox="1">
            <a:spLocks noGrp="1"/>
          </p:cNvSpPr>
          <p:nvPr>
            <p:ph type="body" idx="1"/>
          </p:nvPr>
        </p:nvSpPr>
        <p:spPr>
          <a:xfrm rot="5400000">
            <a:off x="1349188" y="47513"/>
            <a:ext cx="4186518" cy="55079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🙣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SzPts val="1800"/>
              <a:buChar char="🙢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🙣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🙣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🙣"/>
              <a:defRPr/>
            </a:lvl5pPr>
            <a:lvl6pPr marL="2743200" lvl="5" indent="-342900" algn="l">
              <a:spcBef>
                <a:spcPts val="400"/>
              </a:spcBef>
              <a:spcAft>
                <a:spcPts val="0"/>
              </a:spcAft>
              <a:buSzPts val="1800"/>
              <a:buChar char="🙣"/>
              <a:defRPr/>
            </a:lvl6pPr>
            <a:lvl7pPr marL="3200400" lvl="6" indent="-342900" algn="l">
              <a:spcBef>
                <a:spcPts val="400"/>
              </a:spcBef>
              <a:spcAft>
                <a:spcPts val="0"/>
              </a:spcAft>
              <a:buSzPts val="1800"/>
              <a:buChar char="🙣"/>
              <a:defRPr/>
            </a:lvl7pPr>
            <a:lvl8pPr marL="3657600" lvl="7" indent="-342900" algn="l">
              <a:spcBef>
                <a:spcPts val="400"/>
              </a:spcBef>
              <a:spcAft>
                <a:spcPts val="0"/>
              </a:spcAft>
              <a:buSzPts val="1800"/>
              <a:buChar char="🙣"/>
              <a:defRPr/>
            </a:lvl8pPr>
            <a:lvl9pPr marL="4114800" lvl="8" indent="-342900" algn="l">
              <a:spcBef>
                <a:spcPts val="400"/>
              </a:spcBef>
              <a:spcAft>
                <a:spcPts val="0"/>
              </a:spcAft>
              <a:buSzPts val="1800"/>
              <a:buChar char="🙣"/>
              <a:defRPr/>
            </a:lvl9pPr>
          </a:lstStyle>
          <a:p>
            <a:endParaRPr/>
          </a:p>
        </p:txBody>
      </p:sp>
      <p:sp>
        <p:nvSpPr>
          <p:cNvPr id="112" name="Google Shape;112;p20"/>
          <p:cNvSpPr txBox="1">
            <a:spLocks noGrp="1"/>
          </p:cNvSpPr>
          <p:nvPr>
            <p:ph type="dt" idx="10"/>
          </p:nvPr>
        </p:nvSpPr>
        <p:spPr>
          <a:xfrm>
            <a:off x="360378" y="5134535"/>
            <a:ext cx="21336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20"/>
          <p:cNvSpPr txBox="1">
            <a:spLocks noGrp="1"/>
          </p:cNvSpPr>
          <p:nvPr>
            <p:ph type="ftr" idx="11"/>
          </p:nvPr>
        </p:nvSpPr>
        <p:spPr>
          <a:xfrm>
            <a:off x="3124200" y="5134535"/>
            <a:ext cx="28956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20"/>
          <p:cNvSpPr txBox="1">
            <a:spLocks noGrp="1"/>
          </p:cNvSpPr>
          <p:nvPr>
            <p:ph type="sldNum" idx="12"/>
          </p:nvPr>
        </p:nvSpPr>
        <p:spPr>
          <a:xfrm>
            <a:off x="6639264" y="5134535"/>
            <a:ext cx="21336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-LT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grpSp>
        <p:nvGrpSpPr>
          <p:cNvPr id="115" name="Google Shape;115;p20"/>
          <p:cNvGrpSpPr/>
          <p:nvPr/>
        </p:nvGrpSpPr>
        <p:grpSpPr>
          <a:xfrm rot="5400000">
            <a:off x="4365730" y="2323742"/>
            <a:ext cx="4566795" cy="923330"/>
            <a:chOff x="1815339" y="1381459"/>
            <a:chExt cx="5480154" cy="923330"/>
          </a:xfrm>
        </p:grpSpPr>
        <p:sp>
          <p:nvSpPr>
            <p:cNvPr id="116" name="Google Shape;116;p20"/>
            <p:cNvSpPr txBox="1"/>
            <p:nvPr/>
          </p:nvSpPr>
          <p:spPr>
            <a:xfrm>
              <a:off x="4059357" y="1381459"/>
              <a:ext cx="1052596" cy="92333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lt-LT" sz="5400">
                  <a:solidFill>
                    <a:srgbClr val="AEFE11"/>
                  </a:solidFill>
                  <a:latin typeface="Noto Sans Symbols"/>
                  <a:ea typeface="Noto Sans Symbols"/>
                  <a:cs typeface="Noto Sans Symbols"/>
                  <a:sym typeface="Noto Sans Symbols"/>
                </a:rPr>
                <a:t>🙢</a:t>
              </a:r>
              <a:endParaRPr sz="5400">
                <a:solidFill>
                  <a:srgbClr val="AEFE11"/>
                </a:solidFill>
                <a:latin typeface="Noto Sans Symbols"/>
                <a:ea typeface="Noto Sans Symbols"/>
                <a:cs typeface="Noto Sans Symbols"/>
                <a:sym typeface="Noto Sans Symbols"/>
              </a:endParaRPr>
            </a:p>
          </p:txBody>
        </p:sp>
        <p:cxnSp>
          <p:nvCxnSpPr>
            <p:cNvPr id="117" name="Google Shape;117;p20"/>
            <p:cNvCxnSpPr/>
            <p:nvPr/>
          </p:nvCxnSpPr>
          <p:spPr>
            <a:xfrm rot="10800000">
              <a:off x="1815339" y="1924709"/>
              <a:ext cx="2468880" cy="2505"/>
            </a:xfrm>
            <a:prstGeom prst="straightConnector1">
              <a:avLst/>
            </a:prstGeom>
            <a:noFill/>
            <a:ln w="12700" cap="flat" cmpd="sng">
              <a:solidFill>
                <a:srgbClr val="AEFE1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18" name="Google Shape;118;p20"/>
            <p:cNvCxnSpPr/>
            <p:nvPr/>
          </p:nvCxnSpPr>
          <p:spPr>
            <a:xfrm rot="10800000">
              <a:off x="4826613" y="1927417"/>
              <a:ext cx="2468880" cy="1588"/>
            </a:xfrm>
            <a:prstGeom prst="straightConnector1">
              <a:avLst/>
            </a:prstGeom>
            <a:noFill/>
            <a:ln w="12700" cap="flat" cmpd="sng">
              <a:solidFill>
                <a:srgbClr val="AEFE11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avadinimo skaidrė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Google Shape;127;p11" descr="CoverOverlay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5715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11"/>
          <p:cNvSpPr txBox="1">
            <a:spLocks noGrp="1"/>
          </p:cNvSpPr>
          <p:nvPr>
            <p:ph type="dt" idx="10"/>
          </p:nvPr>
        </p:nvSpPr>
        <p:spPr>
          <a:xfrm>
            <a:off x="360378" y="5134535"/>
            <a:ext cx="21336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11"/>
          <p:cNvSpPr txBox="1">
            <a:spLocks noGrp="1"/>
          </p:cNvSpPr>
          <p:nvPr>
            <p:ph type="ftr" idx="11"/>
          </p:nvPr>
        </p:nvSpPr>
        <p:spPr>
          <a:xfrm>
            <a:off x="3124200" y="5134535"/>
            <a:ext cx="28956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11"/>
          <p:cNvSpPr txBox="1">
            <a:spLocks noGrp="1"/>
          </p:cNvSpPr>
          <p:nvPr>
            <p:ph type="sldNum" idx="12"/>
          </p:nvPr>
        </p:nvSpPr>
        <p:spPr>
          <a:xfrm>
            <a:off x="6639264" y="5134535"/>
            <a:ext cx="21336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chemeClr val="lt2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chemeClr val="lt2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chemeClr val="lt2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chemeClr val="lt2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chemeClr val="lt2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chemeClr val="lt2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chemeClr val="lt2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chemeClr val="lt2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chemeClr val="lt2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-LT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grpSp>
        <p:nvGrpSpPr>
          <p:cNvPr id="131" name="Google Shape;131;p11"/>
          <p:cNvGrpSpPr/>
          <p:nvPr/>
        </p:nvGrpSpPr>
        <p:grpSpPr>
          <a:xfrm>
            <a:off x="1194101" y="2406275"/>
            <a:ext cx="6779110" cy="923330"/>
            <a:chOff x="1172584" y="1381459"/>
            <a:chExt cx="6779110" cy="1107996"/>
          </a:xfrm>
        </p:grpSpPr>
        <p:sp>
          <p:nvSpPr>
            <p:cNvPr id="132" name="Google Shape;132;p11"/>
            <p:cNvSpPr txBox="1"/>
            <p:nvPr/>
          </p:nvSpPr>
          <p:spPr>
            <a:xfrm>
              <a:off x="4147073" y="1381459"/>
              <a:ext cx="877163" cy="1107996"/>
            </a:xfrm>
            <a:prstGeom prst="rect">
              <a:avLst/>
            </a:prstGeom>
            <a:noFill/>
            <a:ln>
              <a:noFill/>
            </a:ln>
            <a:effectLst>
              <a:outerShdw blurRad="38100" dist="12700" dir="16200000" rotWithShape="0">
                <a:srgbClr val="000000">
                  <a:alpha val="29803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lt-LT" sz="5400">
                  <a:solidFill>
                    <a:srgbClr val="E5E500"/>
                  </a:solidFill>
                  <a:latin typeface="Noto Sans Symbols"/>
                  <a:ea typeface="Noto Sans Symbols"/>
                  <a:cs typeface="Noto Sans Symbols"/>
                  <a:sym typeface="Noto Sans Symbols"/>
                </a:rPr>
                <a:t>🙢</a:t>
              </a:r>
              <a:endParaRPr sz="5400">
                <a:solidFill>
                  <a:srgbClr val="E5E500"/>
                </a:solidFill>
                <a:latin typeface="Noto Sans Symbols"/>
                <a:ea typeface="Noto Sans Symbols"/>
                <a:cs typeface="Noto Sans Symbols"/>
                <a:sym typeface="Noto Sans Symbols"/>
              </a:endParaRPr>
            </a:p>
          </p:txBody>
        </p:sp>
        <p:cxnSp>
          <p:nvCxnSpPr>
            <p:cNvPr id="133" name="Google Shape;133;p11"/>
            <p:cNvCxnSpPr/>
            <p:nvPr/>
          </p:nvCxnSpPr>
          <p:spPr>
            <a:xfrm rot="10800000">
              <a:off x="1172584" y="1925620"/>
              <a:ext cx="3119718" cy="1588"/>
            </a:xfrm>
            <a:prstGeom prst="straightConnector1">
              <a:avLst/>
            </a:prstGeom>
            <a:noFill/>
            <a:ln w="12700" cap="flat" cmpd="sng">
              <a:solidFill>
                <a:srgbClr val="E5E500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34" name="Google Shape;134;p11"/>
            <p:cNvCxnSpPr/>
            <p:nvPr/>
          </p:nvCxnSpPr>
          <p:spPr>
            <a:xfrm rot="10800000">
              <a:off x="4831976" y="1922930"/>
              <a:ext cx="3119718" cy="1588"/>
            </a:xfrm>
            <a:prstGeom prst="straightConnector1">
              <a:avLst/>
            </a:prstGeom>
            <a:noFill/>
            <a:ln w="12700" cap="flat" cmpd="sng">
              <a:solidFill>
                <a:srgbClr val="E5E500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135" name="Google Shape;135;p11"/>
          <p:cNvSpPr txBox="1">
            <a:spLocks noGrp="1"/>
          </p:cNvSpPr>
          <p:nvPr>
            <p:ph type="ctrTitle"/>
          </p:nvPr>
        </p:nvSpPr>
        <p:spPr>
          <a:xfrm>
            <a:off x="1183341" y="1156448"/>
            <a:ext cx="6777318" cy="14433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Book Antiqua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11"/>
          <p:cNvSpPr txBox="1">
            <a:spLocks noGrp="1"/>
          </p:cNvSpPr>
          <p:nvPr>
            <p:ph type="subTitle" idx="1"/>
          </p:nvPr>
        </p:nvSpPr>
        <p:spPr>
          <a:xfrm>
            <a:off x="1371600" y="3139885"/>
            <a:ext cx="6400800" cy="146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480"/>
              </a:spcBef>
              <a:spcAft>
                <a:spcPts val="0"/>
              </a:spcAft>
              <a:buSzPts val="2400"/>
              <a:buNone/>
              <a:defRPr>
                <a:solidFill>
                  <a:schemeClr val="lt1"/>
                </a:solidFill>
              </a:defRPr>
            </a:lvl1pPr>
            <a:lvl2pPr lvl="1" algn="ctr">
              <a:spcBef>
                <a:spcPts val="440"/>
              </a:spcBef>
              <a:spcAft>
                <a:spcPts val="0"/>
              </a:spcAft>
              <a:buSzPts val="2200"/>
              <a:buNone/>
              <a:defRPr>
                <a:solidFill>
                  <a:schemeClr val="lt1"/>
                </a:solidFill>
              </a:defRPr>
            </a:lvl2pPr>
            <a:lvl3pPr lvl="2" algn="ctr">
              <a:spcBef>
                <a:spcPts val="400"/>
              </a:spcBef>
              <a:spcAft>
                <a:spcPts val="0"/>
              </a:spcAft>
              <a:buSzPts val="2000"/>
              <a:buNone/>
              <a:defRPr>
                <a:solidFill>
                  <a:schemeClr val="lt1"/>
                </a:solidFill>
              </a:defRPr>
            </a:lvl3pPr>
            <a:lvl4pPr lvl="3" algn="ctr">
              <a:spcBef>
                <a:spcPts val="360"/>
              </a:spcBef>
              <a:spcAft>
                <a:spcPts val="0"/>
              </a:spcAft>
              <a:buSzPts val="1800"/>
              <a:buNone/>
              <a:defRPr>
                <a:solidFill>
                  <a:schemeClr val="lt1"/>
                </a:solidFill>
              </a:defRPr>
            </a:lvl4pPr>
            <a:lvl5pPr lvl="4" algn="ctr">
              <a:spcBef>
                <a:spcPts val="32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avadinimo skaidrė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10" descr="CoverOverlay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5715000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10"/>
          <p:cNvSpPr txBox="1">
            <a:spLocks noGrp="1"/>
          </p:cNvSpPr>
          <p:nvPr>
            <p:ph type="dt" idx="10"/>
          </p:nvPr>
        </p:nvSpPr>
        <p:spPr>
          <a:xfrm>
            <a:off x="360378" y="5134535"/>
            <a:ext cx="21336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0"/>
          <p:cNvSpPr txBox="1">
            <a:spLocks noGrp="1"/>
          </p:cNvSpPr>
          <p:nvPr>
            <p:ph type="ftr" idx="11"/>
          </p:nvPr>
        </p:nvSpPr>
        <p:spPr>
          <a:xfrm>
            <a:off x="3124200" y="5134535"/>
            <a:ext cx="28956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0"/>
          <p:cNvSpPr txBox="1">
            <a:spLocks noGrp="1"/>
          </p:cNvSpPr>
          <p:nvPr>
            <p:ph type="sldNum" idx="12"/>
          </p:nvPr>
        </p:nvSpPr>
        <p:spPr>
          <a:xfrm>
            <a:off x="6639264" y="5134535"/>
            <a:ext cx="21336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chemeClr val="lt2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chemeClr val="lt2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chemeClr val="lt2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chemeClr val="lt2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chemeClr val="lt2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chemeClr val="lt2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chemeClr val="lt2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chemeClr val="lt2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chemeClr val="lt2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-LT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grpSp>
        <p:nvGrpSpPr>
          <p:cNvPr id="31" name="Google Shape;31;p10"/>
          <p:cNvGrpSpPr/>
          <p:nvPr/>
        </p:nvGrpSpPr>
        <p:grpSpPr>
          <a:xfrm>
            <a:off x="1194101" y="2406275"/>
            <a:ext cx="6779110" cy="923330"/>
            <a:chOff x="1172584" y="1381459"/>
            <a:chExt cx="6779110" cy="1107996"/>
          </a:xfrm>
        </p:grpSpPr>
        <p:sp>
          <p:nvSpPr>
            <p:cNvPr id="32" name="Google Shape;32;p10"/>
            <p:cNvSpPr txBox="1"/>
            <p:nvPr/>
          </p:nvSpPr>
          <p:spPr>
            <a:xfrm>
              <a:off x="4147073" y="1381459"/>
              <a:ext cx="877163" cy="1107996"/>
            </a:xfrm>
            <a:prstGeom prst="rect">
              <a:avLst/>
            </a:prstGeom>
            <a:noFill/>
            <a:ln>
              <a:noFill/>
            </a:ln>
            <a:effectLst>
              <a:outerShdw blurRad="38100" dist="12700" dir="16200000" rotWithShape="0">
                <a:srgbClr val="000000">
                  <a:alpha val="29803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lt-LT" sz="5400">
                  <a:solidFill>
                    <a:srgbClr val="E5E500"/>
                  </a:solidFill>
                  <a:latin typeface="Noto Sans Symbols"/>
                  <a:ea typeface="Noto Sans Symbols"/>
                  <a:cs typeface="Noto Sans Symbols"/>
                  <a:sym typeface="Noto Sans Symbols"/>
                </a:rPr>
                <a:t>🙢</a:t>
              </a:r>
              <a:endParaRPr sz="5400">
                <a:solidFill>
                  <a:srgbClr val="E5E500"/>
                </a:solidFill>
                <a:latin typeface="Noto Sans Symbols"/>
                <a:ea typeface="Noto Sans Symbols"/>
                <a:cs typeface="Noto Sans Symbols"/>
                <a:sym typeface="Noto Sans Symbols"/>
              </a:endParaRPr>
            </a:p>
          </p:txBody>
        </p:sp>
        <p:cxnSp>
          <p:nvCxnSpPr>
            <p:cNvPr id="33" name="Google Shape;33;p10"/>
            <p:cNvCxnSpPr/>
            <p:nvPr/>
          </p:nvCxnSpPr>
          <p:spPr>
            <a:xfrm rot="10800000">
              <a:off x="1172584" y="1925620"/>
              <a:ext cx="3119718" cy="1588"/>
            </a:xfrm>
            <a:prstGeom prst="straightConnector1">
              <a:avLst/>
            </a:prstGeom>
            <a:noFill/>
            <a:ln w="12700" cap="flat" cmpd="sng">
              <a:solidFill>
                <a:srgbClr val="E5E500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34" name="Google Shape;34;p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straightConnector1">
              <a:avLst/>
            </a:prstGeom>
            <a:noFill/>
            <a:ln w="12700" cap="flat" cmpd="sng">
              <a:solidFill>
                <a:srgbClr val="E5E500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35" name="Google Shape;35;p10"/>
          <p:cNvSpPr txBox="1">
            <a:spLocks noGrp="1"/>
          </p:cNvSpPr>
          <p:nvPr>
            <p:ph type="ctrTitle"/>
          </p:nvPr>
        </p:nvSpPr>
        <p:spPr>
          <a:xfrm>
            <a:off x="1183341" y="1156448"/>
            <a:ext cx="6777318" cy="14433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Book Antiqua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10"/>
          <p:cNvSpPr txBox="1">
            <a:spLocks noGrp="1"/>
          </p:cNvSpPr>
          <p:nvPr>
            <p:ph type="subTitle" idx="1"/>
          </p:nvPr>
        </p:nvSpPr>
        <p:spPr>
          <a:xfrm>
            <a:off x="1371600" y="3139885"/>
            <a:ext cx="6400800" cy="146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480"/>
              </a:spcBef>
              <a:spcAft>
                <a:spcPts val="0"/>
              </a:spcAft>
              <a:buSzPts val="2400"/>
              <a:buNone/>
              <a:defRPr>
                <a:solidFill>
                  <a:schemeClr val="lt1"/>
                </a:solidFill>
              </a:defRPr>
            </a:lvl1pPr>
            <a:lvl2pPr lvl="1" algn="ctr">
              <a:spcBef>
                <a:spcPts val="440"/>
              </a:spcBef>
              <a:spcAft>
                <a:spcPts val="0"/>
              </a:spcAft>
              <a:buSzPts val="2200"/>
              <a:buNone/>
              <a:defRPr>
                <a:solidFill>
                  <a:schemeClr val="lt1"/>
                </a:solidFill>
              </a:defRPr>
            </a:lvl2pPr>
            <a:lvl3pPr lvl="2" algn="ctr">
              <a:spcBef>
                <a:spcPts val="400"/>
              </a:spcBef>
              <a:spcAft>
                <a:spcPts val="0"/>
              </a:spcAft>
              <a:buSzPts val="2000"/>
              <a:buNone/>
              <a:defRPr>
                <a:solidFill>
                  <a:schemeClr val="lt1"/>
                </a:solidFill>
              </a:defRPr>
            </a:lvl3pPr>
            <a:lvl4pPr lvl="3" algn="ctr">
              <a:spcBef>
                <a:spcPts val="360"/>
              </a:spcBef>
              <a:spcAft>
                <a:spcPts val="0"/>
              </a:spcAft>
              <a:buSzPts val="1800"/>
              <a:buNone/>
              <a:defRPr>
                <a:solidFill>
                  <a:schemeClr val="lt1"/>
                </a:solidFill>
              </a:defRPr>
            </a:lvl4pPr>
            <a:lvl5pPr lvl="4" algn="ctr">
              <a:spcBef>
                <a:spcPts val="32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kcijos antraštė" type="secHead">
  <p:cSld name="SECTION_HEADER">
    <p:bg>
      <p:bgPr>
        <a:blipFill rotWithShape="1">
          <a:blip r:embed="rId2">
            <a:alphaModFix/>
          </a:blip>
          <a:tile tx="0" ty="0" sx="60000" sy="60000" flip="none" algn="tl"/>
        </a:blip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Google Shape;38;p12" descr="CoverOverlay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5715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9" name="Google Shape;39;p12"/>
          <p:cNvGrpSpPr/>
          <p:nvPr/>
        </p:nvGrpSpPr>
        <p:grpSpPr>
          <a:xfrm>
            <a:off x="1172584" y="2406316"/>
            <a:ext cx="6779110" cy="923330"/>
            <a:chOff x="1172584" y="1381459"/>
            <a:chExt cx="6779110" cy="1107996"/>
          </a:xfrm>
        </p:grpSpPr>
        <p:sp>
          <p:nvSpPr>
            <p:cNvPr id="40" name="Google Shape;40;p12"/>
            <p:cNvSpPr txBox="1"/>
            <p:nvPr/>
          </p:nvSpPr>
          <p:spPr>
            <a:xfrm>
              <a:off x="4147073" y="1381459"/>
              <a:ext cx="877163" cy="110799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lt-LT" sz="5400">
                  <a:solidFill>
                    <a:srgbClr val="AEFE11"/>
                  </a:solidFill>
                  <a:latin typeface="Noto Sans Symbols"/>
                  <a:ea typeface="Noto Sans Symbols"/>
                  <a:cs typeface="Noto Sans Symbols"/>
                  <a:sym typeface="Noto Sans Symbols"/>
                </a:rPr>
                <a:t>🙢</a:t>
              </a:r>
              <a:endParaRPr sz="5400">
                <a:solidFill>
                  <a:srgbClr val="AEFE11"/>
                </a:solidFill>
                <a:latin typeface="Noto Sans Symbols"/>
                <a:ea typeface="Noto Sans Symbols"/>
                <a:cs typeface="Noto Sans Symbols"/>
                <a:sym typeface="Noto Sans Symbols"/>
              </a:endParaRPr>
            </a:p>
          </p:txBody>
        </p:sp>
        <p:cxnSp>
          <p:nvCxnSpPr>
            <p:cNvPr id="41" name="Google Shape;41;p12"/>
            <p:cNvCxnSpPr/>
            <p:nvPr/>
          </p:nvCxnSpPr>
          <p:spPr>
            <a:xfrm rot="10800000">
              <a:off x="1172584" y="1925620"/>
              <a:ext cx="3119718" cy="1588"/>
            </a:xfrm>
            <a:prstGeom prst="straightConnector1">
              <a:avLst/>
            </a:prstGeom>
            <a:noFill/>
            <a:ln w="12700" cap="flat" cmpd="sng">
              <a:solidFill>
                <a:srgbClr val="AEFE1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42" name="Google Shape;42;p12"/>
            <p:cNvCxnSpPr/>
            <p:nvPr/>
          </p:nvCxnSpPr>
          <p:spPr>
            <a:xfrm rot="10800000">
              <a:off x="4831976" y="1927412"/>
              <a:ext cx="3119718" cy="1588"/>
            </a:xfrm>
            <a:prstGeom prst="straightConnector1">
              <a:avLst/>
            </a:prstGeom>
            <a:noFill/>
            <a:ln w="12700" cap="flat" cmpd="sng">
              <a:solidFill>
                <a:srgbClr val="AEFE11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43" name="Google Shape;43;p12"/>
          <p:cNvSpPr txBox="1">
            <a:spLocks noGrp="1"/>
          </p:cNvSpPr>
          <p:nvPr>
            <p:ph type="title"/>
          </p:nvPr>
        </p:nvSpPr>
        <p:spPr>
          <a:xfrm>
            <a:off x="690041" y="1004048"/>
            <a:ext cx="7754713" cy="15922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Font typeface="Book Antiqua"/>
              <a:buNone/>
              <a:defRPr sz="5400" b="0" cap="none">
                <a:solidFill>
                  <a:schemeClr val="dk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2"/>
          <p:cNvSpPr txBox="1">
            <a:spLocks noGrp="1"/>
          </p:cNvSpPr>
          <p:nvPr>
            <p:ph type="body" idx="1"/>
          </p:nvPr>
        </p:nvSpPr>
        <p:spPr>
          <a:xfrm>
            <a:off x="699249" y="3139430"/>
            <a:ext cx="7734747" cy="12501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spcBef>
                <a:spcPts val="400"/>
              </a:spcBef>
              <a:spcAft>
                <a:spcPts val="0"/>
              </a:spcAft>
              <a:buSzPts val="2000"/>
              <a:buNone/>
              <a:defRPr sz="2000">
                <a:solidFill>
                  <a:schemeClr val="dk2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5" name="Google Shape;45;p12"/>
          <p:cNvSpPr txBox="1">
            <a:spLocks noGrp="1"/>
          </p:cNvSpPr>
          <p:nvPr>
            <p:ph type="dt" idx="10"/>
          </p:nvPr>
        </p:nvSpPr>
        <p:spPr>
          <a:xfrm>
            <a:off x="360378" y="5134535"/>
            <a:ext cx="21336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12"/>
          <p:cNvSpPr txBox="1">
            <a:spLocks noGrp="1"/>
          </p:cNvSpPr>
          <p:nvPr>
            <p:ph type="ftr" idx="11"/>
          </p:nvPr>
        </p:nvSpPr>
        <p:spPr>
          <a:xfrm>
            <a:off x="3124200" y="5134535"/>
            <a:ext cx="28956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2"/>
          <p:cNvSpPr txBox="1">
            <a:spLocks noGrp="1"/>
          </p:cNvSpPr>
          <p:nvPr>
            <p:ph type="sldNum" idx="12"/>
          </p:nvPr>
        </p:nvSpPr>
        <p:spPr>
          <a:xfrm>
            <a:off x="6639264" y="5134535"/>
            <a:ext cx="21336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-LT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u turiniai" type="twoObj">
  <p:cSld name="TWO_OBJECTS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3"/>
          <p:cNvSpPr txBox="1">
            <a:spLocks noGrp="1"/>
          </p:cNvSpPr>
          <p:nvPr>
            <p:ph type="dt" idx="10"/>
          </p:nvPr>
        </p:nvSpPr>
        <p:spPr>
          <a:xfrm>
            <a:off x="360378" y="5134535"/>
            <a:ext cx="21336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3"/>
          <p:cNvSpPr txBox="1">
            <a:spLocks noGrp="1"/>
          </p:cNvSpPr>
          <p:nvPr>
            <p:ph type="ftr" idx="11"/>
          </p:nvPr>
        </p:nvSpPr>
        <p:spPr>
          <a:xfrm>
            <a:off x="3124200" y="5134535"/>
            <a:ext cx="28956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3"/>
          <p:cNvSpPr txBox="1">
            <a:spLocks noGrp="1"/>
          </p:cNvSpPr>
          <p:nvPr>
            <p:ph type="sldNum" idx="12"/>
          </p:nvPr>
        </p:nvSpPr>
        <p:spPr>
          <a:xfrm>
            <a:off x="6639264" y="5134535"/>
            <a:ext cx="21336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-LT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title"/>
          </p:nvPr>
        </p:nvSpPr>
        <p:spPr>
          <a:xfrm>
            <a:off x="688491" y="475130"/>
            <a:ext cx="7756263" cy="8785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Font typeface="Book Antiqua"/>
              <a:buNone/>
              <a:defRPr>
                <a:solidFill>
                  <a:schemeClr val="dk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53" name="Google Shape;53;p13"/>
          <p:cNvGrpSpPr/>
          <p:nvPr/>
        </p:nvGrpSpPr>
        <p:grpSpPr>
          <a:xfrm>
            <a:off x="1172584" y="1160181"/>
            <a:ext cx="6779110" cy="923330"/>
            <a:chOff x="1172584" y="1381459"/>
            <a:chExt cx="6779110" cy="1107996"/>
          </a:xfrm>
        </p:grpSpPr>
        <p:sp>
          <p:nvSpPr>
            <p:cNvPr id="54" name="Google Shape;54;p13"/>
            <p:cNvSpPr txBox="1"/>
            <p:nvPr/>
          </p:nvSpPr>
          <p:spPr>
            <a:xfrm>
              <a:off x="4147073" y="1381459"/>
              <a:ext cx="877163" cy="110799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lt-LT" sz="5400">
                  <a:solidFill>
                    <a:srgbClr val="AEFE11"/>
                  </a:solidFill>
                  <a:latin typeface="Noto Sans Symbols"/>
                  <a:ea typeface="Noto Sans Symbols"/>
                  <a:cs typeface="Noto Sans Symbols"/>
                  <a:sym typeface="Noto Sans Symbols"/>
                </a:rPr>
                <a:t>🙢</a:t>
              </a:r>
              <a:endParaRPr sz="5400">
                <a:solidFill>
                  <a:srgbClr val="AEFE11"/>
                </a:solidFill>
                <a:latin typeface="Noto Sans Symbols"/>
                <a:ea typeface="Noto Sans Symbols"/>
                <a:cs typeface="Noto Sans Symbols"/>
                <a:sym typeface="Noto Sans Symbols"/>
              </a:endParaRPr>
            </a:p>
          </p:txBody>
        </p:sp>
        <p:cxnSp>
          <p:nvCxnSpPr>
            <p:cNvPr id="55" name="Google Shape;55;p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straightConnector1">
              <a:avLst/>
            </a:prstGeom>
            <a:noFill/>
            <a:ln w="12700" cap="flat" cmpd="sng">
              <a:solidFill>
                <a:srgbClr val="AEFE1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56" name="Google Shape;56;p13"/>
            <p:cNvCxnSpPr/>
            <p:nvPr/>
          </p:nvCxnSpPr>
          <p:spPr>
            <a:xfrm rot="10800000">
              <a:off x="4831976" y="1922650"/>
              <a:ext cx="3119718" cy="1588"/>
            </a:xfrm>
            <a:prstGeom prst="straightConnector1">
              <a:avLst/>
            </a:prstGeom>
            <a:noFill/>
            <a:ln w="12700" cap="flat" cmpd="sng">
              <a:solidFill>
                <a:srgbClr val="AEFE11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57" name="Google Shape;57;p13"/>
          <p:cNvSpPr txBox="1">
            <a:spLocks noGrp="1"/>
          </p:cNvSpPr>
          <p:nvPr>
            <p:ph type="body" idx="1"/>
          </p:nvPr>
        </p:nvSpPr>
        <p:spPr>
          <a:xfrm>
            <a:off x="685800" y="1866900"/>
            <a:ext cx="3803904" cy="3230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🙣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SzPts val="1800"/>
              <a:buChar char="🙢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🙣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🙣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🙣"/>
              <a:defRPr/>
            </a:lvl5pPr>
            <a:lvl6pPr marL="2743200" lvl="5" indent="-342900" algn="l">
              <a:spcBef>
                <a:spcPts val="400"/>
              </a:spcBef>
              <a:spcAft>
                <a:spcPts val="0"/>
              </a:spcAft>
              <a:buSzPts val="1800"/>
              <a:buChar char="🙣"/>
              <a:defRPr/>
            </a:lvl6pPr>
            <a:lvl7pPr marL="3200400" lvl="6" indent="-342900" algn="l">
              <a:spcBef>
                <a:spcPts val="400"/>
              </a:spcBef>
              <a:spcAft>
                <a:spcPts val="0"/>
              </a:spcAft>
              <a:buSzPts val="1800"/>
              <a:buChar char="🙣"/>
              <a:defRPr/>
            </a:lvl7pPr>
            <a:lvl8pPr marL="3657600" lvl="7" indent="-342900" algn="l">
              <a:spcBef>
                <a:spcPts val="400"/>
              </a:spcBef>
              <a:spcAft>
                <a:spcPts val="0"/>
              </a:spcAft>
              <a:buSzPts val="1800"/>
              <a:buChar char="🙣"/>
              <a:defRPr/>
            </a:lvl8pPr>
            <a:lvl9pPr marL="4114800" lvl="8" indent="-342900" algn="l">
              <a:spcBef>
                <a:spcPts val="400"/>
              </a:spcBef>
              <a:spcAft>
                <a:spcPts val="0"/>
              </a:spcAft>
              <a:buSzPts val="1800"/>
              <a:buChar char="🙣"/>
              <a:defRPr/>
            </a:lvl9pPr>
          </a:lstStyle>
          <a:p>
            <a:endParaRPr/>
          </a:p>
        </p:txBody>
      </p:sp>
      <p:sp>
        <p:nvSpPr>
          <p:cNvPr id="58" name="Google Shape;58;p13"/>
          <p:cNvSpPr txBox="1">
            <a:spLocks noGrp="1"/>
          </p:cNvSpPr>
          <p:nvPr>
            <p:ph type="body" idx="2"/>
          </p:nvPr>
        </p:nvSpPr>
        <p:spPr>
          <a:xfrm>
            <a:off x="4645151" y="1866900"/>
            <a:ext cx="3803904" cy="3230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🙣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SzPts val="1800"/>
              <a:buChar char="🙢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🙣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🙣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🙣"/>
              <a:defRPr/>
            </a:lvl5pPr>
            <a:lvl6pPr marL="2743200" lvl="5" indent="-342900" algn="l">
              <a:spcBef>
                <a:spcPts val="400"/>
              </a:spcBef>
              <a:spcAft>
                <a:spcPts val="0"/>
              </a:spcAft>
              <a:buSzPts val="1800"/>
              <a:buChar char="🙣"/>
              <a:defRPr/>
            </a:lvl6pPr>
            <a:lvl7pPr marL="3200400" lvl="6" indent="-342900" algn="l">
              <a:spcBef>
                <a:spcPts val="400"/>
              </a:spcBef>
              <a:spcAft>
                <a:spcPts val="0"/>
              </a:spcAft>
              <a:buSzPts val="1800"/>
              <a:buChar char="🙣"/>
              <a:defRPr/>
            </a:lvl7pPr>
            <a:lvl8pPr marL="3657600" lvl="7" indent="-342900" algn="l">
              <a:spcBef>
                <a:spcPts val="400"/>
              </a:spcBef>
              <a:spcAft>
                <a:spcPts val="0"/>
              </a:spcAft>
              <a:buSzPts val="1800"/>
              <a:buChar char="🙣"/>
              <a:defRPr/>
            </a:lvl8pPr>
            <a:lvl9pPr marL="4114800" lvl="8" indent="-342900" algn="l">
              <a:spcBef>
                <a:spcPts val="400"/>
              </a:spcBef>
              <a:spcAft>
                <a:spcPts val="0"/>
              </a:spcAft>
              <a:buSzPts val="1800"/>
              <a:buChar char="🙣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yginimas" type="twoTxTwoObj">
  <p:cSld name="TWO_OBJECTS_WITH_TEXT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>
            <a:spLocks noGrp="1"/>
          </p:cNvSpPr>
          <p:nvPr>
            <p:ph type="title"/>
          </p:nvPr>
        </p:nvSpPr>
        <p:spPr>
          <a:xfrm>
            <a:off x="688491" y="475130"/>
            <a:ext cx="7756263" cy="8785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Font typeface="Book Antiqua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body" idx="1"/>
          </p:nvPr>
        </p:nvSpPr>
        <p:spPr>
          <a:xfrm>
            <a:off x="1051560" y="1866900"/>
            <a:ext cx="3442446" cy="548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ctr">
              <a:spcBef>
                <a:spcPts val="480"/>
              </a:spcBef>
              <a:spcAft>
                <a:spcPts val="0"/>
              </a:spcAft>
              <a:buSzPts val="2400"/>
              <a:buNone/>
              <a:defRPr sz="2400" b="0">
                <a:solidFill>
                  <a:schemeClr val="dk2"/>
                </a:solidFill>
              </a:defRPr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2" name="Google Shape;62;p14"/>
          <p:cNvSpPr txBox="1">
            <a:spLocks noGrp="1"/>
          </p:cNvSpPr>
          <p:nvPr>
            <p:ph type="body" idx="2"/>
          </p:nvPr>
        </p:nvSpPr>
        <p:spPr>
          <a:xfrm>
            <a:off x="688488" y="2456329"/>
            <a:ext cx="3803904" cy="2644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SzPts val="2400"/>
              <a:buChar char="🙣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SzPts val="2000"/>
              <a:buChar char="🙢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🙣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SzPts val="1600"/>
              <a:buChar char="🙣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SzPts val="1600"/>
              <a:buChar char="🙣"/>
              <a:defRPr sz="1600"/>
            </a:lvl5pPr>
            <a:lvl6pPr marL="2743200" lvl="5" indent="-330200" algn="l">
              <a:spcBef>
                <a:spcPts val="400"/>
              </a:spcBef>
              <a:spcAft>
                <a:spcPts val="0"/>
              </a:spcAft>
              <a:buSzPts val="1600"/>
              <a:buChar char="🙣"/>
              <a:defRPr sz="1600"/>
            </a:lvl6pPr>
            <a:lvl7pPr marL="3200400" lvl="6" indent="-330200" algn="l">
              <a:spcBef>
                <a:spcPts val="400"/>
              </a:spcBef>
              <a:spcAft>
                <a:spcPts val="0"/>
              </a:spcAft>
              <a:buSzPts val="1600"/>
              <a:buChar char="🙣"/>
              <a:defRPr sz="1600"/>
            </a:lvl7pPr>
            <a:lvl8pPr marL="3657600" lvl="7" indent="-330200" algn="l">
              <a:spcBef>
                <a:spcPts val="400"/>
              </a:spcBef>
              <a:spcAft>
                <a:spcPts val="0"/>
              </a:spcAft>
              <a:buSzPts val="1600"/>
              <a:buChar char="🙣"/>
              <a:defRPr sz="1600"/>
            </a:lvl8pPr>
            <a:lvl9pPr marL="4114800" lvl="8" indent="-330200" algn="l">
              <a:spcBef>
                <a:spcPts val="400"/>
              </a:spcBef>
              <a:spcAft>
                <a:spcPts val="0"/>
              </a:spcAft>
              <a:buSzPts val="1600"/>
              <a:buChar char="🙣"/>
              <a:defRPr sz="1600"/>
            </a:lvl9pPr>
          </a:lstStyle>
          <a:p>
            <a:endParaRPr/>
          </a:p>
        </p:txBody>
      </p:sp>
      <p:sp>
        <p:nvSpPr>
          <p:cNvPr id="63" name="Google Shape;63;p14"/>
          <p:cNvSpPr txBox="1">
            <a:spLocks noGrp="1"/>
          </p:cNvSpPr>
          <p:nvPr>
            <p:ph type="body" idx="3"/>
          </p:nvPr>
        </p:nvSpPr>
        <p:spPr>
          <a:xfrm>
            <a:off x="5002306" y="1866900"/>
            <a:ext cx="3447288" cy="548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ctr">
              <a:spcBef>
                <a:spcPts val="480"/>
              </a:spcBef>
              <a:spcAft>
                <a:spcPts val="0"/>
              </a:spcAft>
              <a:buSzPts val="2400"/>
              <a:buNone/>
              <a:defRPr sz="2400" b="0">
                <a:solidFill>
                  <a:schemeClr val="dk2"/>
                </a:solidFill>
              </a:defRPr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4" name="Google Shape;64;p14"/>
          <p:cNvSpPr txBox="1">
            <a:spLocks noGrp="1"/>
          </p:cNvSpPr>
          <p:nvPr>
            <p:ph type="body" idx="4"/>
          </p:nvPr>
        </p:nvSpPr>
        <p:spPr>
          <a:xfrm>
            <a:off x="4645026" y="2453640"/>
            <a:ext cx="3799728" cy="2644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SzPts val="2400"/>
              <a:buChar char="🙣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SzPts val="2000"/>
              <a:buChar char="🙢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🙣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SzPts val="1600"/>
              <a:buChar char="🙣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SzPts val="1600"/>
              <a:buChar char="🙣"/>
              <a:defRPr sz="1600"/>
            </a:lvl5pPr>
            <a:lvl6pPr marL="2743200" lvl="5" indent="-330200" algn="l">
              <a:spcBef>
                <a:spcPts val="400"/>
              </a:spcBef>
              <a:spcAft>
                <a:spcPts val="0"/>
              </a:spcAft>
              <a:buSzPts val="1600"/>
              <a:buChar char="🙣"/>
              <a:defRPr sz="1600"/>
            </a:lvl6pPr>
            <a:lvl7pPr marL="3200400" lvl="6" indent="-330200" algn="l">
              <a:spcBef>
                <a:spcPts val="400"/>
              </a:spcBef>
              <a:spcAft>
                <a:spcPts val="0"/>
              </a:spcAft>
              <a:buSzPts val="1600"/>
              <a:buChar char="🙣"/>
              <a:defRPr sz="1600"/>
            </a:lvl7pPr>
            <a:lvl8pPr marL="3657600" lvl="7" indent="-330200" algn="l">
              <a:spcBef>
                <a:spcPts val="400"/>
              </a:spcBef>
              <a:spcAft>
                <a:spcPts val="0"/>
              </a:spcAft>
              <a:buSzPts val="1600"/>
              <a:buChar char="🙣"/>
              <a:defRPr sz="1600"/>
            </a:lvl8pPr>
            <a:lvl9pPr marL="4114800" lvl="8" indent="-330200" algn="l">
              <a:spcBef>
                <a:spcPts val="400"/>
              </a:spcBef>
              <a:spcAft>
                <a:spcPts val="0"/>
              </a:spcAft>
              <a:buSzPts val="1600"/>
              <a:buChar char="🙣"/>
              <a:defRPr sz="1600"/>
            </a:lvl9pPr>
          </a:lstStyle>
          <a:p>
            <a:endParaRPr/>
          </a:p>
        </p:txBody>
      </p:sp>
      <p:sp>
        <p:nvSpPr>
          <p:cNvPr id="65" name="Google Shape;65;p14"/>
          <p:cNvSpPr txBox="1">
            <a:spLocks noGrp="1"/>
          </p:cNvSpPr>
          <p:nvPr>
            <p:ph type="dt" idx="10"/>
          </p:nvPr>
        </p:nvSpPr>
        <p:spPr>
          <a:xfrm>
            <a:off x="360378" y="5134535"/>
            <a:ext cx="21336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4"/>
          <p:cNvSpPr txBox="1">
            <a:spLocks noGrp="1"/>
          </p:cNvSpPr>
          <p:nvPr>
            <p:ph type="ftr" idx="11"/>
          </p:nvPr>
        </p:nvSpPr>
        <p:spPr>
          <a:xfrm>
            <a:off x="3124200" y="5134535"/>
            <a:ext cx="28956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4"/>
          <p:cNvSpPr txBox="1">
            <a:spLocks noGrp="1"/>
          </p:cNvSpPr>
          <p:nvPr>
            <p:ph type="sldNum" idx="12"/>
          </p:nvPr>
        </p:nvSpPr>
        <p:spPr>
          <a:xfrm>
            <a:off x="6639264" y="5134535"/>
            <a:ext cx="21336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-LT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grpSp>
        <p:nvGrpSpPr>
          <p:cNvPr id="68" name="Google Shape;68;p14"/>
          <p:cNvGrpSpPr/>
          <p:nvPr/>
        </p:nvGrpSpPr>
        <p:grpSpPr>
          <a:xfrm>
            <a:off x="1172584" y="1160181"/>
            <a:ext cx="6779110" cy="923330"/>
            <a:chOff x="1172584" y="1381459"/>
            <a:chExt cx="6779110" cy="1107996"/>
          </a:xfrm>
        </p:grpSpPr>
        <p:sp>
          <p:nvSpPr>
            <p:cNvPr id="69" name="Google Shape;69;p14"/>
            <p:cNvSpPr txBox="1"/>
            <p:nvPr/>
          </p:nvSpPr>
          <p:spPr>
            <a:xfrm>
              <a:off x="4147073" y="1381459"/>
              <a:ext cx="877163" cy="110799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lt-LT" sz="5400">
                  <a:solidFill>
                    <a:srgbClr val="AEFE11"/>
                  </a:solidFill>
                  <a:latin typeface="Noto Sans Symbols"/>
                  <a:ea typeface="Noto Sans Symbols"/>
                  <a:cs typeface="Noto Sans Symbols"/>
                  <a:sym typeface="Noto Sans Symbols"/>
                </a:rPr>
                <a:t>🙢</a:t>
              </a:r>
              <a:endParaRPr sz="5400">
                <a:solidFill>
                  <a:srgbClr val="AEFE11"/>
                </a:solidFill>
                <a:latin typeface="Noto Sans Symbols"/>
                <a:ea typeface="Noto Sans Symbols"/>
                <a:cs typeface="Noto Sans Symbols"/>
                <a:sym typeface="Noto Sans Symbols"/>
              </a:endParaRPr>
            </a:p>
          </p:txBody>
        </p:sp>
        <p:cxnSp>
          <p:nvCxnSpPr>
            <p:cNvPr id="70" name="Google Shape;70;p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straightConnector1">
              <a:avLst/>
            </a:prstGeom>
            <a:noFill/>
            <a:ln w="12700" cap="flat" cmpd="sng">
              <a:solidFill>
                <a:srgbClr val="AEFE1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71" name="Google Shape;71;p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straightConnector1">
              <a:avLst/>
            </a:prstGeom>
            <a:noFill/>
            <a:ln w="12700" cap="flat" cmpd="sng">
              <a:solidFill>
                <a:srgbClr val="AEFE11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k pavadinimas" type="titleOnly">
  <p:cSld name="TITLE_ONLY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5"/>
          <p:cNvSpPr txBox="1">
            <a:spLocks noGrp="1"/>
          </p:cNvSpPr>
          <p:nvPr>
            <p:ph type="title"/>
          </p:nvPr>
        </p:nvSpPr>
        <p:spPr>
          <a:xfrm>
            <a:off x="688491" y="475130"/>
            <a:ext cx="7756263" cy="8785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5"/>
          <p:cNvSpPr txBox="1">
            <a:spLocks noGrp="1"/>
          </p:cNvSpPr>
          <p:nvPr>
            <p:ph type="dt" idx="10"/>
          </p:nvPr>
        </p:nvSpPr>
        <p:spPr>
          <a:xfrm>
            <a:off x="360378" y="5134535"/>
            <a:ext cx="21336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5"/>
          <p:cNvSpPr txBox="1">
            <a:spLocks noGrp="1"/>
          </p:cNvSpPr>
          <p:nvPr>
            <p:ph type="ftr" idx="11"/>
          </p:nvPr>
        </p:nvSpPr>
        <p:spPr>
          <a:xfrm>
            <a:off x="3124200" y="5134535"/>
            <a:ext cx="28956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5"/>
          <p:cNvSpPr txBox="1">
            <a:spLocks noGrp="1"/>
          </p:cNvSpPr>
          <p:nvPr>
            <p:ph type="sldNum" idx="12"/>
          </p:nvPr>
        </p:nvSpPr>
        <p:spPr>
          <a:xfrm>
            <a:off x="6639264" y="5134535"/>
            <a:ext cx="21336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-LT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grpSp>
        <p:nvGrpSpPr>
          <p:cNvPr id="77" name="Google Shape;77;p15"/>
          <p:cNvGrpSpPr/>
          <p:nvPr/>
        </p:nvGrpSpPr>
        <p:grpSpPr>
          <a:xfrm>
            <a:off x="1172584" y="1160181"/>
            <a:ext cx="6779110" cy="923330"/>
            <a:chOff x="1172584" y="1381459"/>
            <a:chExt cx="6779110" cy="1107996"/>
          </a:xfrm>
        </p:grpSpPr>
        <p:sp>
          <p:nvSpPr>
            <p:cNvPr id="78" name="Google Shape;78;p15"/>
            <p:cNvSpPr txBox="1"/>
            <p:nvPr/>
          </p:nvSpPr>
          <p:spPr>
            <a:xfrm>
              <a:off x="4147073" y="1381459"/>
              <a:ext cx="877163" cy="110799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lt-LT" sz="5400">
                  <a:solidFill>
                    <a:srgbClr val="AEFE11"/>
                  </a:solidFill>
                  <a:latin typeface="Noto Sans Symbols"/>
                  <a:ea typeface="Noto Sans Symbols"/>
                  <a:cs typeface="Noto Sans Symbols"/>
                  <a:sym typeface="Noto Sans Symbols"/>
                </a:rPr>
                <a:t>🙢</a:t>
              </a:r>
              <a:endParaRPr sz="5400">
                <a:solidFill>
                  <a:srgbClr val="AEFE11"/>
                </a:solidFill>
                <a:latin typeface="Noto Sans Symbols"/>
                <a:ea typeface="Noto Sans Symbols"/>
                <a:cs typeface="Noto Sans Symbols"/>
                <a:sym typeface="Noto Sans Symbols"/>
              </a:endParaRPr>
            </a:p>
          </p:txBody>
        </p:sp>
        <p:cxnSp>
          <p:nvCxnSpPr>
            <p:cNvPr id="79" name="Google Shape;79;p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straightConnector1">
              <a:avLst/>
            </a:prstGeom>
            <a:noFill/>
            <a:ln w="12700" cap="flat" cmpd="sng">
              <a:solidFill>
                <a:srgbClr val="AEFE1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80" name="Google Shape;80;p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straightConnector1">
              <a:avLst/>
            </a:prstGeom>
            <a:noFill/>
            <a:ln w="12700" cap="flat" cmpd="sng">
              <a:solidFill>
                <a:srgbClr val="AEFE11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uščia" type="blank">
  <p:cSld name="BLANK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6"/>
          <p:cNvSpPr txBox="1">
            <a:spLocks noGrp="1"/>
          </p:cNvSpPr>
          <p:nvPr>
            <p:ph type="dt" idx="10"/>
          </p:nvPr>
        </p:nvSpPr>
        <p:spPr>
          <a:xfrm>
            <a:off x="360378" y="5134535"/>
            <a:ext cx="21336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6"/>
          <p:cNvSpPr txBox="1">
            <a:spLocks noGrp="1"/>
          </p:cNvSpPr>
          <p:nvPr>
            <p:ph type="ftr" idx="11"/>
          </p:nvPr>
        </p:nvSpPr>
        <p:spPr>
          <a:xfrm>
            <a:off x="3124200" y="5134535"/>
            <a:ext cx="28956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6"/>
          <p:cNvSpPr txBox="1">
            <a:spLocks noGrp="1"/>
          </p:cNvSpPr>
          <p:nvPr>
            <p:ph type="sldNum" idx="12"/>
          </p:nvPr>
        </p:nvSpPr>
        <p:spPr>
          <a:xfrm>
            <a:off x="6639264" y="5134535"/>
            <a:ext cx="21336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-LT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urinys ir antraštė" type="objTx">
  <p:cSld name="OBJECT_WITH_CAPTION_TEXT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7"/>
          <p:cNvSpPr txBox="1">
            <a:spLocks noGrp="1"/>
          </p:cNvSpPr>
          <p:nvPr>
            <p:ph type="title"/>
          </p:nvPr>
        </p:nvSpPr>
        <p:spPr>
          <a:xfrm>
            <a:off x="5034580" y="1398496"/>
            <a:ext cx="3422483" cy="15724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ook Antiqua"/>
              <a:buNone/>
              <a:defRPr sz="2800"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17"/>
          <p:cNvSpPr txBox="1">
            <a:spLocks noGrp="1"/>
          </p:cNvSpPr>
          <p:nvPr>
            <p:ph type="body" idx="1"/>
          </p:nvPr>
        </p:nvSpPr>
        <p:spPr>
          <a:xfrm>
            <a:off x="692002" y="466165"/>
            <a:ext cx="4116667" cy="46389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SzPts val="2400"/>
              <a:buChar char="🙣"/>
              <a:defRPr sz="2400"/>
            </a:lvl1pPr>
            <a:lvl2pPr marL="914400" lvl="1" indent="-368300" algn="l">
              <a:spcBef>
                <a:spcPts val="440"/>
              </a:spcBef>
              <a:spcAft>
                <a:spcPts val="0"/>
              </a:spcAft>
              <a:buSzPts val="2200"/>
              <a:buChar char="🙢"/>
              <a:defRPr sz="22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SzPts val="2000"/>
              <a:buChar char="🙣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🙣"/>
              <a:defRPr sz="18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SzPts val="1600"/>
              <a:buChar char="🙣"/>
              <a:defRPr sz="16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SzPts val="2000"/>
              <a:buChar char="🙣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SzPts val="2000"/>
              <a:buChar char="🙣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SzPts val="2000"/>
              <a:buChar char="🙣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SzPts val="2000"/>
              <a:buChar char="🙣"/>
              <a:defRPr sz="2000"/>
            </a:lvl9pPr>
          </a:lstStyle>
          <a:p>
            <a:endParaRPr/>
          </a:p>
        </p:txBody>
      </p:sp>
      <p:sp>
        <p:nvSpPr>
          <p:cNvPr id="88" name="Google Shape;88;p17"/>
          <p:cNvSpPr txBox="1">
            <a:spLocks noGrp="1"/>
          </p:cNvSpPr>
          <p:nvPr>
            <p:ph type="body" idx="2"/>
          </p:nvPr>
        </p:nvSpPr>
        <p:spPr>
          <a:xfrm>
            <a:off x="5034580" y="3003177"/>
            <a:ext cx="3411725" cy="20977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89" name="Google Shape;89;p17"/>
          <p:cNvSpPr txBox="1">
            <a:spLocks noGrp="1"/>
          </p:cNvSpPr>
          <p:nvPr>
            <p:ph type="dt" idx="10"/>
          </p:nvPr>
        </p:nvSpPr>
        <p:spPr>
          <a:xfrm>
            <a:off x="360378" y="5134535"/>
            <a:ext cx="21336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17"/>
          <p:cNvSpPr txBox="1">
            <a:spLocks noGrp="1"/>
          </p:cNvSpPr>
          <p:nvPr>
            <p:ph type="ftr" idx="11"/>
          </p:nvPr>
        </p:nvSpPr>
        <p:spPr>
          <a:xfrm>
            <a:off x="3124200" y="5134535"/>
            <a:ext cx="28956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17"/>
          <p:cNvSpPr txBox="1">
            <a:spLocks noGrp="1"/>
          </p:cNvSpPr>
          <p:nvPr>
            <p:ph type="sldNum" idx="12"/>
          </p:nvPr>
        </p:nvSpPr>
        <p:spPr>
          <a:xfrm>
            <a:off x="6639264" y="5134535"/>
            <a:ext cx="21336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-LT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veikslėlis ir antraštė" type="picTx">
  <p:cSld name="PICTURE_WITH_CAPTION_TEXT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8"/>
          <p:cNvSpPr txBox="1">
            <a:spLocks noGrp="1"/>
          </p:cNvSpPr>
          <p:nvPr>
            <p:ph type="title"/>
          </p:nvPr>
        </p:nvSpPr>
        <p:spPr>
          <a:xfrm>
            <a:off x="677732" y="3890682"/>
            <a:ext cx="7767021" cy="5372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ook Antiqua"/>
              <a:buNone/>
              <a:defRPr sz="2800"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8"/>
          <p:cNvSpPr>
            <a:spLocks noGrp="1"/>
          </p:cNvSpPr>
          <p:nvPr>
            <p:ph type="pic" idx="2"/>
          </p:nvPr>
        </p:nvSpPr>
        <p:spPr>
          <a:xfrm rot="240000">
            <a:off x="2183792" y="555804"/>
            <a:ext cx="4772156" cy="2998347"/>
          </a:xfrm>
          <a:prstGeom prst="rect">
            <a:avLst/>
          </a:prstGeom>
          <a:solidFill>
            <a:srgbClr val="ECECEC"/>
          </a:solidFill>
          <a:ln w="19050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65000" dist="50800" dir="12900000" kx="195000" ky="145000" algn="tl" rotWithShape="0">
              <a:srgbClr val="000000">
                <a:alpha val="23921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Noto Sans Symbols"/>
              <a:buNone/>
              <a:defRPr sz="3200" b="0" i="0" u="none" strike="noStrike" cap="none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Noto Sans Symbols"/>
              <a:buNone/>
              <a:defRPr sz="2800" b="0" i="0" u="none" strike="noStrike" cap="none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None/>
              <a:defRPr sz="2400" b="0" i="0" u="none" strike="noStrike" cap="none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endParaRPr/>
          </a:p>
        </p:txBody>
      </p:sp>
      <p:sp>
        <p:nvSpPr>
          <p:cNvPr id="95" name="Google Shape;95;p18"/>
          <p:cNvSpPr txBox="1">
            <a:spLocks noGrp="1"/>
          </p:cNvSpPr>
          <p:nvPr>
            <p:ph type="body" idx="1"/>
          </p:nvPr>
        </p:nvSpPr>
        <p:spPr>
          <a:xfrm>
            <a:off x="688489" y="4436922"/>
            <a:ext cx="7756264" cy="6707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spcBef>
                <a:spcPts val="320"/>
              </a:spcBef>
              <a:spcAft>
                <a:spcPts val="0"/>
              </a:spcAft>
              <a:buSzPts val="1600"/>
              <a:buNone/>
              <a:defRPr sz="16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96" name="Google Shape;96;p18"/>
          <p:cNvSpPr txBox="1">
            <a:spLocks noGrp="1"/>
          </p:cNvSpPr>
          <p:nvPr>
            <p:ph type="dt" idx="10"/>
          </p:nvPr>
        </p:nvSpPr>
        <p:spPr>
          <a:xfrm>
            <a:off x="360378" y="5134535"/>
            <a:ext cx="21336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18"/>
          <p:cNvSpPr txBox="1">
            <a:spLocks noGrp="1"/>
          </p:cNvSpPr>
          <p:nvPr>
            <p:ph type="ftr" idx="11"/>
          </p:nvPr>
        </p:nvSpPr>
        <p:spPr>
          <a:xfrm>
            <a:off x="3124200" y="5134535"/>
            <a:ext cx="28956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18"/>
          <p:cNvSpPr txBox="1">
            <a:spLocks noGrp="1"/>
          </p:cNvSpPr>
          <p:nvPr>
            <p:ph type="sldNum" idx="12"/>
          </p:nvPr>
        </p:nvSpPr>
        <p:spPr>
          <a:xfrm>
            <a:off x="6639264" y="5134535"/>
            <a:ext cx="21336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-LT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3">
            <a:alphaModFix/>
          </a:blip>
          <a:tile tx="0" ty="0" sx="60000" sy="60000" flip="none" algn="tl"/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7"/>
          <p:cNvSpPr/>
          <p:nvPr/>
        </p:nvSpPr>
        <p:spPr>
          <a:xfrm>
            <a:off x="0" y="0"/>
            <a:ext cx="9144000" cy="5715000"/>
          </a:xfrm>
          <a:prstGeom prst="rect">
            <a:avLst/>
          </a:prstGeom>
          <a:gradFill>
            <a:gsLst>
              <a:gs pos="0">
                <a:srgbClr val="FFFFFF">
                  <a:alpha val="10980"/>
                </a:srgbClr>
              </a:gs>
              <a:gs pos="83000">
                <a:srgbClr val="FFFFFF">
                  <a:alpha val="10980"/>
                </a:srgbClr>
              </a:gs>
              <a:gs pos="100000">
                <a:srgbClr val="BFBF00">
                  <a:alpha val="22745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11" name="Google Shape;11;p7"/>
          <p:cNvSpPr txBox="1">
            <a:spLocks noGrp="1"/>
          </p:cNvSpPr>
          <p:nvPr>
            <p:ph type="title"/>
          </p:nvPr>
        </p:nvSpPr>
        <p:spPr>
          <a:xfrm>
            <a:off x="688491" y="475130"/>
            <a:ext cx="7756263" cy="8785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Font typeface="Book Antiqua"/>
              <a:buNone/>
              <a:defRPr sz="5400" b="0" i="0" u="none" strike="noStrike" cap="none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2" name="Google Shape;12;p7"/>
          <p:cNvSpPr txBox="1">
            <a:spLocks noGrp="1"/>
          </p:cNvSpPr>
          <p:nvPr>
            <p:ph type="body" idx="1"/>
          </p:nvPr>
        </p:nvSpPr>
        <p:spPr>
          <a:xfrm>
            <a:off x="699248" y="1873623"/>
            <a:ext cx="7745505" cy="3231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🙣"/>
              <a:defRPr sz="2400" b="0" i="0" u="none" strike="noStrike" cap="none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L="914400" marR="0" lvl="1" indent="-368300" algn="l" rtl="0"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Noto Sans Symbols"/>
              <a:buChar char="🙢"/>
              <a:defRPr sz="2200" b="0" i="0" u="none" strike="noStrike" cap="none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🙣"/>
              <a:defRPr sz="2000" b="0" i="0" u="none" strike="noStrike" cap="none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🙣"/>
              <a:defRPr sz="1800" b="0" i="0" u="none" strike="noStrike" cap="none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🙣"/>
              <a:defRPr sz="1600" b="0" i="0" u="none" strike="noStrike" cap="none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marL="2743200" marR="0" lvl="5" indent="-3175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🙣"/>
              <a:defRPr sz="14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marL="3200400" marR="0" lvl="6" indent="-3175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🙣"/>
              <a:defRPr sz="14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marL="3657600" marR="0" lvl="7" indent="-3175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🙣"/>
              <a:defRPr sz="14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marL="4114800" marR="0" lvl="8" indent="-3175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🙣"/>
              <a:defRPr sz="14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endParaRPr/>
          </a:p>
        </p:txBody>
      </p:sp>
      <p:sp>
        <p:nvSpPr>
          <p:cNvPr id="13" name="Google Shape;13;p7"/>
          <p:cNvSpPr txBox="1">
            <a:spLocks noGrp="1"/>
          </p:cNvSpPr>
          <p:nvPr>
            <p:ph type="dt" idx="10"/>
          </p:nvPr>
        </p:nvSpPr>
        <p:spPr>
          <a:xfrm>
            <a:off x="360378" y="5134535"/>
            <a:ext cx="21336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ftr" idx="11"/>
          </p:nvPr>
        </p:nvSpPr>
        <p:spPr>
          <a:xfrm>
            <a:off x="3124200" y="5134535"/>
            <a:ext cx="28956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endParaRPr/>
          </a:p>
        </p:txBody>
      </p:sp>
      <p:sp>
        <p:nvSpPr>
          <p:cNvPr id="15" name="Google Shape;15;p7"/>
          <p:cNvSpPr txBox="1">
            <a:spLocks noGrp="1"/>
          </p:cNvSpPr>
          <p:nvPr>
            <p:ph type="sldNum" idx="12"/>
          </p:nvPr>
        </p:nvSpPr>
        <p:spPr>
          <a:xfrm>
            <a:off x="6639264" y="5134535"/>
            <a:ext cx="21336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-LT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tile tx="0" ty="0" sx="60000" sy="60000" flip="none" algn="tl"/>
        </a:blip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9"/>
          <p:cNvSpPr/>
          <p:nvPr/>
        </p:nvSpPr>
        <p:spPr>
          <a:xfrm>
            <a:off x="0" y="0"/>
            <a:ext cx="9144000" cy="5715000"/>
          </a:xfrm>
          <a:prstGeom prst="rect">
            <a:avLst/>
          </a:prstGeom>
          <a:gradFill>
            <a:gsLst>
              <a:gs pos="0">
                <a:srgbClr val="000000">
                  <a:alpha val="10980"/>
                </a:srgbClr>
              </a:gs>
              <a:gs pos="83000">
                <a:srgbClr val="000000">
                  <a:alpha val="10980"/>
                </a:srgbClr>
              </a:gs>
              <a:gs pos="100000">
                <a:srgbClr val="385500">
                  <a:alpha val="22745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121" name="Google Shape;121;p9"/>
          <p:cNvSpPr txBox="1">
            <a:spLocks noGrp="1"/>
          </p:cNvSpPr>
          <p:nvPr>
            <p:ph type="title"/>
          </p:nvPr>
        </p:nvSpPr>
        <p:spPr>
          <a:xfrm>
            <a:off x="688491" y="475130"/>
            <a:ext cx="7756263" cy="8785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400"/>
              <a:buFont typeface="Book Antiqua"/>
              <a:buNone/>
              <a:defRPr sz="5400" b="0" i="0" u="none" strike="noStrike" cap="none">
                <a:solidFill>
                  <a:schemeClr val="lt2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22" name="Google Shape;122;p9"/>
          <p:cNvSpPr txBox="1">
            <a:spLocks noGrp="1"/>
          </p:cNvSpPr>
          <p:nvPr>
            <p:ph type="body" idx="1"/>
          </p:nvPr>
        </p:nvSpPr>
        <p:spPr>
          <a:xfrm>
            <a:off x="699248" y="1873623"/>
            <a:ext cx="7745505" cy="3231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🙣"/>
              <a:defRPr sz="2400" b="0" i="0" u="none" strike="noStrike" cap="none">
                <a:solidFill>
                  <a:srgbClr val="FEFEFE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L="914400" marR="0" lvl="1" indent="-368300" algn="l" rtl="0"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Noto Sans Symbols"/>
              <a:buChar char="🙢"/>
              <a:defRPr sz="2200" b="0" i="0" u="none" strike="noStrike" cap="none">
                <a:solidFill>
                  <a:srgbClr val="FEFEFE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🙣"/>
              <a:defRPr sz="2000" b="0" i="0" u="none" strike="noStrike" cap="none">
                <a:solidFill>
                  <a:srgbClr val="FEFEFE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🙣"/>
              <a:defRPr sz="1800" b="0" i="0" u="none" strike="noStrike" cap="none">
                <a:solidFill>
                  <a:srgbClr val="FEFEFE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🙣"/>
              <a:defRPr sz="1600" b="0" i="0" u="none" strike="noStrike" cap="none">
                <a:solidFill>
                  <a:srgbClr val="FEFEFE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marL="2743200" marR="0" lvl="5" indent="-3175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🙣"/>
              <a:defRPr sz="14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marL="3200400" marR="0" lvl="6" indent="-3175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🙣"/>
              <a:defRPr sz="14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marL="3657600" marR="0" lvl="7" indent="-3175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🙣"/>
              <a:defRPr sz="14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marL="4114800" marR="0" lvl="8" indent="-3175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🙣"/>
              <a:defRPr sz="14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endParaRPr/>
          </a:p>
        </p:txBody>
      </p:sp>
      <p:sp>
        <p:nvSpPr>
          <p:cNvPr id="123" name="Google Shape;123;p9"/>
          <p:cNvSpPr txBox="1">
            <a:spLocks noGrp="1"/>
          </p:cNvSpPr>
          <p:nvPr>
            <p:ph type="dt" idx="10"/>
          </p:nvPr>
        </p:nvSpPr>
        <p:spPr>
          <a:xfrm>
            <a:off x="360378" y="5134535"/>
            <a:ext cx="21336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2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endParaRPr/>
          </a:p>
        </p:txBody>
      </p:sp>
      <p:sp>
        <p:nvSpPr>
          <p:cNvPr id="124" name="Google Shape;124;p9"/>
          <p:cNvSpPr txBox="1">
            <a:spLocks noGrp="1"/>
          </p:cNvSpPr>
          <p:nvPr>
            <p:ph type="ftr" idx="11"/>
          </p:nvPr>
        </p:nvSpPr>
        <p:spPr>
          <a:xfrm>
            <a:off x="3124200" y="5134535"/>
            <a:ext cx="28956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2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endParaRPr/>
          </a:p>
        </p:txBody>
      </p:sp>
      <p:sp>
        <p:nvSpPr>
          <p:cNvPr id="125" name="Google Shape;125;p9"/>
          <p:cNvSpPr txBox="1">
            <a:spLocks noGrp="1"/>
          </p:cNvSpPr>
          <p:nvPr>
            <p:ph type="sldNum" idx="12"/>
          </p:nvPr>
        </p:nvSpPr>
        <p:spPr>
          <a:xfrm>
            <a:off x="6639264" y="5134535"/>
            <a:ext cx="21336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u="none">
                <a:solidFill>
                  <a:schemeClr val="lt2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u="none">
                <a:solidFill>
                  <a:schemeClr val="lt2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u="none">
                <a:solidFill>
                  <a:schemeClr val="lt2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u="none">
                <a:solidFill>
                  <a:schemeClr val="lt2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u="none">
                <a:solidFill>
                  <a:schemeClr val="lt2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u="none">
                <a:solidFill>
                  <a:schemeClr val="lt2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u="none">
                <a:solidFill>
                  <a:schemeClr val="lt2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u="none">
                <a:solidFill>
                  <a:schemeClr val="lt2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u="none">
                <a:solidFill>
                  <a:schemeClr val="lt2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-LT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18" Type="http://schemas.openxmlformats.org/officeDocument/2006/relationships/image" Target="../media/image23.jpeg"/><Relationship Id="rId3" Type="http://schemas.openxmlformats.org/officeDocument/2006/relationships/image" Target="../media/image8.jpe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17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2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jpeg"/><Relationship Id="rId15" Type="http://schemas.openxmlformats.org/officeDocument/2006/relationships/image" Target="../media/image20.png"/><Relationship Id="rId10" Type="http://schemas.openxmlformats.org/officeDocument/2006/relationships/image" Target="../media/image15.png"/><Relationship Id="rId19" Type="http://schemas.openxmlformats.org/officeDocument/2006/relationships/image" Target="../media/image24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5.png"/><Relationship Id="rId18" Type="http://schemas.openxmlformats.org/officeDocument/2006/relationships/image" Target="../media/image40.png"/><Relationship Id="rId3" Type="http://schemas.openxmlformats.org/officeDocument/2006/relationships/image" Target="../media/image25.png"/><Relationship Id="rId21" Type="http://schemas.openxmlformats.org/officeDocument/2006/relationships/image" Target="../media/image43.gif"/><Relationship Id="rId7" Type="http://schemas.openxmlformats.org/officeDocument/2006/relationships/image" Target="../media/image29.png"/><Relationship Id="rId12" Type="http://schemas.openxmlformats.org/officeDocument/2006/relationships/image" Target="../media/image34.png"/><Relationship Id="rId17" Type="http://schemas.openxmlformats.org/officeDocument/2006/relationships/image" Target="../media/image39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38.png"/><Relationship Id="rId20" Type="http://schemas.openxmlformats.org/officeDocument/2006/relationships/image" Target="../media/image4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11" Type="http://schemas.openxmlformats.org/officeDocument/2006/relationships/image" Target="../media/image33.png"/><Relationship Id="rId5" Type="http://schemas.openxmlformats.org/officeDocument/2006/relationships/image" Target="../media/image27.png"/><Relationship Id="rId15" Type="http://schemas.openxmlformats.org/officeDocument/2006/relationships/image" Target="../media/image37.png"/><Relationship Id="rId10" Type="http://schemas.openxmlformats.org/officeDocument/2006/relationships/image" Target="../media/image32.jpeg"/><Relationship Id="rId19" Type="http://schemas.openxmlformats.org/officeDocument/2006/relationships/image" Target="../media/image41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Relationship Id="rId14" Type="http://schemas.openxmlformats.org/officeDocument/2006/relationships/image" Target="../media/image3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Google Shape;141;p1"/>
          <p:cNvPicPr preferRelativeResize="0"/>
          <p:nvPr/>
        </p:nvPicPr>
        <p:blipFill rotWithShape="1">
          <a:blip r:embed="rId3">
            <a:alphaModFix/>
          </a:blip>
          <a:srcRect l="54965" r="22881"/>
          <a:stretch/>
        </p:blipFill>
        <p:spPr>
          <a:xfrm>
            <a:off x="7777162" y="2"/>
            <a:ext cx="1366838" cy="5714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1"/>
          <p:cNvPicPr preferRelativeResize="0"/>
          <p:nvPr/>
        </p:nvPicPr>
        <p:blipFill rotWithShape="1">
          <a:blip r:embed="rId3">
            <a:alphaModFix/>
          </a:blip>
          <a:srcRect l="35071" r="42776"/>
          <a:stretch/>
        </p:blipFill>
        <p:spPr>
          <a:xfrm>
            <a:off x="0" y="0"/>
            <a:ext cx="1366838" cy="5715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1"/>
          <p:cNvSpPr txBox="1"/>
          <p:nvPr/>
        </p:nvSpPr>
        <p:spPr>
          <a:xfrm>
            <a:off x="1366838" y="0"/>
            <a:ext cx="6410324" cy="5715000"/>
          </a:xfrm>
          <a:prstGeom prst="rect">
            <a:avLst/>
          </a:prstGeom>
          <a:solidFill>
            <a:srgbClr val="336600"/>
          </a:solidFill>
          <a:ln>
            <a:noFill/>
          </a:ln>
        </p:spPr>
        <p:txBody>
          <a:bodyPr spcFirstLastPara="1" wrap="square" lIns="51425" tIns="25700" rIns="51425" bIns="25700" anchor="t" anchorCtr="0">
            <a:noAutofit/>
          </a:bodyPr>
          <a:lstStyle/>
          <a:p>
            <a:pPr marL="192881" marR="0" lvl="0" indent="-192881" algn="ctr" rtl="0">
              <a:spcBef>
                <a:spcPts val="0"/>
              </a:spcBef>
              <a:spcAft>
                <a:spcPts val="0"/>
              </a:spcAft>
              <a:buNone/>
            </a:pPr>
            <a:endParaRPr sz="1050" b="1">
              <a:solidFill>
                <a:schemeClr val="lt1"/>
              </a:solidFill>
              <a:latin typeface="Book Antiqua"/>
              <a:ea typeface="Book Antiqua"/>
              <a:cs typeface="Book Antiqua"/>
              <a:sym typeface="Book Antiqua"/>
            </a:endParaRPr>
          </a:p>
          <a:p>
            <a:pPr marL="192881" marR="0" lvl="0" indent="-192881" algn="ctr" rtl="0">
              <a:spcBef>
                <a:spcPts val="432"/>
              </a:spcBef>
              <a:spcAft>
                <a:spcPts val="0"/>
              </a:spcAft>
              <a:buNone/>
            </a:pPr>
            <a:r>
              <a:rPr lang="lt-LT" sz="2100" b="1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Vandenį pavertei vynu,</a:t>
            </a:r>
            <a:endParaRPr/>
          </a:p>
          <a:p>
            <a:pPr marL="192881" marR="0" lvl="0" indent="-192881" algn="ctr" rtl="0">
              <a:spcBef>
                <a:spcPts val="432"/>
              </a:spcBef>
              <a:spcAft>
                <a:spcPts val="0"/>
              </a:spcAft>
              <a:buNone/>
            </a:pPr>
            <a:r>
              <a:rPr lang="lt-LT" sz="2100" b="1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Aklą šauki, kad matytų –</a:t>
            </a:r>
            <a:endParaRPr/>
          </a:p>
          <a:p>
            <a:pPr marL="192881" marR="0" lvl="0" indent="-192881" algn="ctr" rtl="0">
              <a:spcBef>
                <a:spcPts val="432"/>
              </a:spcBef>
              <a:spcAft>
                <a:spcPts val="0"/>
              </a:spcAft>
              <a:buNone/>
            </a:pPr>
            <a:r>
              <a:rPr lang="lt-LT" sz="2100" b="1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Tu vienas toks esi, Tu esi.</a:t>
            </a:r>
            <a:endParaRPr/>
          </a:p>
          <a:p>
            <a:pPr marL="192881" marR="0" lvl="0" indent="-192881" algn="ctr" rtl="0">
              <a:spcBef>
                <a:spcPts val="432"/>
              </a:spcBef>
              <a:spcAft>
                <a:spcPts val="0"/>
              </a:spcAft>
              <a:buNone/>
            </a:pPr>
            <a:r>
              <a:rPr lang="lt-LT" sz="2100" b="1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Tamsą pakeisi šviesa,</a:t>
            </a:r>
            <a:endParaRPr/>
          </a:p>
          <a:p>
            <a:pPr marL="192881" marR="0" lvl="0" indent="-192881" algn="ctr" rtl="0">
              <a:spcBef>
                <a:spcPts val="432"/>
              </a:spcBef>
              <a:spcAft>
                <a:spcPts val="0"/>
              </a:spcAft>
              <a:buNone/>
            </a:pPr>
            <a:r>
              <a:rPr lang="lt-LT" sz="2100" b="1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Prikelsi gyvent su jėga –</a:t>
            </a:r>
            <a:endParaRPr/>
          </a:p>
          <a:p>
            <a:pPr marL="192881" marR="0" lvl="0" indent="-192881" algn="ctr" rtl="0">
              <a:spcBef>
                <a:spcPts val="432"/>
              </a:spcBef>
              <a:spcAft>
                <a:spcPts val="0"/>
              </a:spcAft>
              <a:buNone/>
            </a:pPr>
            <a:r>
              <a:rPr lang="lt-LT" sz="2100" b="1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Tu vienas toks esi, Tu esi.</a:t>
            </a:r>
            <a:endParaRPr/>
          </a:p>
          <a:p>
            <a:pPr marL="192881" marR="0" lvl="0" indent="-192881" algn="ctr" rtl="0">
              <a:spcBef>
                <a:spcPts val="160"/>
              </a:spcBef>
              <a:spcAft>
                <a:spcPts val="0"/>
              </a:spcAft>
              <a:buNone/>
            </a:pPr>
            <a:endParaRPr sz="800" b="1">
              <a:solidFill>
                <a:schemeClr val="lt1"/>
              </a:solidFill>
              <a:latin typeface="Book Antiqua"/>
              <a:ea typeface="Book Antiqua"/>
              <a:cs typeface="Book Antiqua"/>
              <a:sym typeface="Book Antiqua"/>
            </a:endParaRPr>
          </a:p>
          <a:p>
            <a:pPr marL="192881" marR="0" lvl="0" indent="-192881" algn="ctr" rtl="0">
              <a:spcBef>
                <a:spcPts val="420"/>
              </a:spcBef>
              <a:spcAft>
                <a:spcPts val="0"/>
              </a:spcAft>
              <a:buNone/>
            </a:pPr>
            <a:r>
              <a:rPr lang="lt-LT" sz="2100" b="1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Tu – tikras Dievas, Tu – didingiausias,</a:t>
            </a:r>
            <a:endParaRPr/>
          </a:p>
          <a:p>
            <a:pPr marL="192881" marR="0" lvl="0" indent="-192881" algn="ctr" rtl="0">
              <a:spcBef>
                <a:spcPts val="420"/>
              </a:spcBef>
              <a:spcAft>
                <a:spcPts val="0"/>
              </a:spcAft>
              <a:buNone/>
            </a:pPr>
            <a:r>
              <a:rPr lang="lt-LT" sz="2100" b="1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Tu – mano draugas pats nuostabiausias.</a:t>
            </a:r>
            <a:endParaRPr/>
          </a:p>
          <a:p>
            <a:pPr marL="192881" marR="0" lvl="0" indent="-192881" algn="ctr" rtl="0">
              <a:spcBef>
                <a:spcPts val="420"/>
              </a:spcBef>
              <a:spcAft>
                <a:spcPts val="0"/>
              </a:spcAft>
              <a:buNone/>
            </a:pPr>
            <a:r>
              <a:rPr lang="lt-LT" sz="2100" b="1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Gydai ir mokai už meilę dėkoti tik Tau, tik Tau!</a:t>
            </a:r>
            <a:endParaRPr/>
          </a:p>
          <a:p>
            <a:pPr marL="192881" marR="0" lvl="0" indent="-192881" algn="ctr" rtl="0">
              <a:spcBef>
                <a:spcPts val="160"/>
              </a:spcBef>
              <a:spcAft>
                <a:spcPts val="0"/>
              </a:spcAft>
              <a:buNone/>
            </a:pPr>
            <a:endParaRPr sz="800" b="1">
              <a:solidFill>
                <a:schemeClr val="lt1"/>
              </a:solidFill>
              <a:latin typeface="Book Antiqua"/>
              <a:ea typeface="Book Antiqua"/>
              <a:cs typeface="Book Antiqua"/>
              <a:sym typeface="Book Antiqua"/>
            </a:endParaRPr>
          </a:p>
          <a:p>
            <a:pPr marL="192881" marR="0" lvl="0" indent="-192881" algn="ctr" rtl="0">
              <a:spcBef>
                <a:spcPts val="420"/>
              </a:spcBef>
              <a:spcAft>
                <a:spcPts val="0"/>
              </a:spcAft>
              <a:buNone/>
            </a:pPr>
            <a:r>
              <a:rPr lang="lt-LT" sz="2100" b="1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Ir jei Tu mus vedi, kas sustabdys kely?</a:t>
            </a:r>
            <a:endParaRPr/>
          </a:p>
          <a:p>
            <a:pPr marL="192881" marR="0" lvl="0" indent="-192881" algn="ctr" rtl="0">
              <a:spcBef>
                <a:spcPts val="420"/>
              </a:spcBef>
              <a:spcAft>
                <a:spcPts val="0"/>
              </a:spcAft>
              <a:buNone/>
            </a:pPr>
            <a:r>
              <a:rPr lang="lt-LT" sz="2100" b="1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Kas sulaikys mane, jei rinksiuosi Tave? </a:t>
            </a:r>
            <a:endParaRPr/>
          </a:p>
          <a:p>
            <a:pPr marL="192881" marR="0" lvl="0" indent="-192881" algn="ctr" rtl="0">
              <a:spcBef>
                <a:spcPts val="420"/>
              </a:spcBef>
              <a:spcAft>
                <a:spcPts val="0"/>
              </a:spcAft>
              <a:buNone/>
            </a:pPr>
            <a:r>
              <a:rPr lang="lt-LT" sz="2100" b="1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Aš rinksiuosi Tave!</a:t>
            </a:r>
            <a:br>
              <a:rPr lang="lt-LT" sz="2100" b="1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</a:br>
            <a:endParaRPr sz="2100" b="1">
              <a:solidFill>
                <a:schemeClr val="lt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"/>
          <p:cNvSpPr txBox="1">
            <a:spLocks noGrp="1"/>
          </p:cNvSpPr>
          <p:nvPr>
            <p:ph type="ctrTitle"/>
          </p:nvPr>
        </p:nvSpPr>
        <p:spPr>
          <a:xfrm>
            <a:off x="323528" y="1156448"/>
            <a:ext cx="8496943" cy="14433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Book Antiqua"/>
              <a:buNone/>
            </a:pPr>
            <a:r>
              <a:rPr lang="en-US" dirty="0" smtClean="0"/>
              <a:t>10 </a:t>
            </a:r>
            <a:r>
              <a:rPr lang="lt-LT" dirty="0" smtClean="0"/>
              <a:t>klasės </a:t>
            </a:r>
            <a:r>
              <a:rPr lang="lt-LT" dirty="0"/>
              <a:t>tikybos pamokų apibendrinimas</a:t>
            </a:r>
            <a:endParaRPr dirty="0"/>
          </a:p>
        </p:txBody>
      </p:sp>
      <p:sp>
        <p:nvSpPr>
          <p:cNvPr id="149" name="Google Shape;149;p2"/>
          <p:cNvSpPr txBox="1">
            <a:spLocks noGrp="1"/>
          </p:cNvSpPr>
          <p:nvPr>
            <p:ph type="subTitle" idx="1"/>
          </p:nvPr>
        </p:nvSpPr>
        <p:spPr>
          <a:xfrm>
            <a:off x="1371600" y="3139885"/>
            <a:ext cx="6400800" cy="146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dirty="0"/>
          </a:p>
        </p:txBody>
      </p:sp>
      <p:pic>
        <p:nvPicPr>
          <p:cNvPr id="150" name="Google Shape;150;p2" descr="Nauja Ukulėlė &quot;Lanikai&quot; Vilnius - parduoda, keičia | Mainyk.lt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76601" y="3937620"/>
            <a:ext cx="3539615" cy="13342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3"/>
          <p:cNvSpPr txBox="1">
            <a:spLocks noGrp="1"/>
          </p:cNvSpPr>
          <p:nvPr>
            <p:ph type="body" idx="1"/>
          </p:nvPr>
        </p:nvSpPr>
        <p:spPr>
          <a:xfrm>
            <a:off x="35496" y="1678646"/>
            <a:ext cx="4597462" cy="40363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65760" lvl="0" indent="-36576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040"/>
              <a:buChar char="🙣"/>
            </a:pPr>
            <a:r>
              <a:rPr lang="lt-LT" sz="2040" b="1" dirty="0"/>
              <a:t>Asmenybės žemėlapis</a:t>
            </a:r>
            <a:endParaRPr dirty="0"/>
          </a:p>
          <a:p>
            <a:pPr marL="365760" lvl="0" indent="-365760" algn="l" rtl="0">
              <a:lnSpc>
                <a:spcPct val="80000"/>
              </a:lnSpc>
              <a:spcBef>
                <a:spcPts val="408"/>
              </a:spcBef>
              <a:spcAft>
                <a:spcPts val="0"/>
              </a:spcAft>
              <a:buSzPts val="2040"/>
              <a:buChar char="🙣"/>
            </a:pPr>
            <a:r>
              <a:rPr lang="lt-LT" sz="2040" b="1" dirty="0" err="1"/>
              <a:t>Savivertė</a:t>
            </a:r>
            <a:endParaRPr sz="2040" b="1" dirty="0"/>
          </a:p>
          <a:p>
            <a:pPr marL="365760" lvl="0" indent="-365760" algn="l" rtl="0">
              <a:lnSpc>
                <a:spcPct val="80000"/>
              </a:lnSpc>
              <a:spcBef>
                <a:spcPts val="408"/>
              </a:spcBef>
              <a:spcAft>
                <a:spcPts val="0"/>
              </a:spcAft>
              <a:buSzPts val="2040"/>
              <a:buChar char="🙣"/>
            </a:pPr>
            <a:r>
              <a:rPr lang="lt-LT" sz="2040" b="1" dirty="0"/>
              <a:t>Gyvenimo tikslai ir prioritetai</a:t>
            </a:r>
            <a:endParaRPr dirty="0"/>
          </a:p>
          <a:p>
            <a:pPr marL="365760" lvl="0" indent="-365760" algn="l" rtl="0">
              <a:lnSpc>
                <a:spcPct val="80000"/>
              </a:lnSpc>
              <a:spcBef>
                <a:spcPts val="408"/>
              </a:spcBef>
              <a:spcAft>
                <a:spcPts val="0"/>
              </a:spcAft>
              <a:buSzPts val="2040"/>
              <a:buChar char="🙣"/>
            </a:pPr>
            <a:r>
              <a:rPr lang="lt-LT" sz="2040" b="1" dirty="0"/>
              <a:t>Malda</a:t>
            </a:r>
            <a:endParaRPr dirty="0"/>
          </a:p>
          <a:p>
            <a:pPr marL="365760" lvl="0" indent="-365760" algn="l" rtl="0">
              <a:lnSpc>
                <a:spcPct val="80000"/>
              </a:lnSpc>
              <a:spcBef>
                <a:spcPts val="408"/>
              </a:spcBef>
              <a:spcAft>
                <a:spcPts val="0"/>
              </a:spcAft>
              <a:buSzPts val="2040"/>
              <a:buChar char="🙣"/>
            </a:pPr>
            <a:r>
              <a:rPr lang="lt-LT" sz="2040" b="1" dirty="0"/>
              <a:t>Šv. Raštas</a:t>
            </a:r>
            <a:endParaRPr dirty="0"/>
          </a:p>
          <a:p>
            <a:pPr marL="365760" lvl="0" indent="-365760" algn="l" rtl="0">
              <a:lnSpc>
                <a:spcPct val="80000"/>
              </a:lnSpc>
              <a:spcBef>
                <a:spcPts val="408"/>
              </a:spcBef>
              <a:spcAft>
                <a:spcPts val="0"/>
              </a:spcAft>
              <a:buSzPts val="2040"/>
              <a:buChar char="🙣"/>
            </a:pPr>
            <a:r>
              <a:rPr lang="lt-LT" sz="2040" b="1" dirty="0"/>
              <a:t>Duoti ar imti? </a:t>
            </a:r>
            <a:endParaRPr dirty="0"/>
          </a:p>
          <a:p>
            <a:pPr marL="365760" lvl="0" indent="-365760" algn="l" rtl="0">
              <a:lnSpc>
                <a:spcPct val="80000"/>
              </a:lnSpc>
              <a:spcBef>
                <a:spcPts val="408"/>
              </a:spcBef>
              <a:spcAft>
                <a:spcPts val="0"/>
              </a:spcAft>
              <a:buSzPts val="2040"/>
              <a:buChar char="🙣"/>
            </a:pPr>
            <a:r>
              <a:rPr lang="lt-LT" sz="2040" b="1" dirty="0"/>
              <a:t>Kaip sumažinti smurtą?</a:t>
            </a:r>
            <a:endParaRPr dirty="0"/>
          </a:p>
          <a:p>
            <a:pPr marL="365760" lvl="0" indent="-365760" algn="l" rtl="0">
              <a:lnSpc>
                <a:spcPct val="80000"/>
              </a:lnSpc>
              <a:spcBef>
                <a:spcPts val="408"/>
              </a:spcBef>
              <a:spcAft>
                <a:spcPts val="0"/>
              </a:spcAft>
              <a:buSzPts val="2040"/>
              <a:buChar char="🙣"/>
            </a:pPr>
            <a:r>
              <a:rPr lang="lt-LT" sz="2040" b="1" dirty="0"/>
              <a:t>Karas. Kaip išsaugoti taiką?</a:t>
            </a:r>
            <a:endParaRPr dirty="0"/>
          </a:p>
          <a:p>
            <a:pPr marL="365760" lvl="0" indent="-365760" algn="l" rtl="0">
              <a:lnSpc>
                <a:spcPct val="80000"/>
              </a:lnSpc>
              <a:spcBef>
                <a:spcPts val="408"/>
              </a:spcBef>
              <a:spcAft>
                <a:spcPts val="0"/>
              </a:spcAft>
              <a:buSzPts val="2040"/>
              <a:buChar char="🙣"/>
            </a:pPr>
            <a:r>
              <a:rPr lang="lt-LT" sz="2040" b="1" dirty="0"/>
              <a:t>Vyrai ir moterys</a:t>
            </a:r>
            <a:endParaRPr dirty="0"/>
          </a:p>
          <a:p>
            <a:pPr marL="365760" lvl="0" indent="-365760" algn="l" rtl="0">
              <a:lnSpc>
                <a:spcPct val="80000"/>
              </a:lnSpc>
              <a:spcBef>
                <a:spcPts val="408"/>
              </a:spcBef>
              <a:spcAft>
                <a:spcPts val="0"/>
              </a:spcAft>
              <a:buSzPts val="2040"/>
              <a:buChar char="🙣"/>
            </a:pPr>
            <a:r>
              <a:rPr lang="lt-LT" sz="2040" b="1" dirty="0"/>
              <a:t>Kūno kalba</a:t>
            </a:r>
            <a:endParaRPr dirty="0"/>
          </a:p>
          <a:p>
            <a:pPr marL="365760" lvl="0" indent="-365760" algn="l" rtl="0">
              <a:lnSpc>
                <a:spcPct val="80000"/>
              </a:lnSpc>
              <a:spcBef>
                <a:spcPts val="408"/>
              </a:spcBef>
              <a:spcAft>
                <a:spcPts val="0"/>
              </a:spcAft>
              <a:buSzPts val="2040"/>
              <a:buChar char="🙣"/>
            </a:pPr>
            <a:r>
              <a:rPr lang="lt-LT" sz="2040" b="1" dirty="0"/>
              <a:t>2019 metų </a:t>
            </a:r>
            <a:endParaRPr dirty="0"/>
          </a:p>
          <a:p>
            <a:pPr marL="0" lvl="0" indent="0" algn="l" rtl="0">
              <a:lnSpc>
                <a:spcPct val="80000"/>
              </a:lnSpc>
              <a:spcBef>
                <a:spcPts val="408"/>
              </a:spcBef>
              <a:spcAft>
                <a:spcPts val="0"/>
              </a:spcAft>
              <a:buSzPts val="2040"/>
              <a:buNone/>
            </a:pPr>
            <a:r>
              <a:rPr lang="lt-LT" sz="2040" b="1" dirty="0"/>
              <a:t>apibendrinimas</a:t>
            </a:r>
            <a:endParaRPr sz="2040" b="1" dirty="0"/>
          </a:p>
        </p:txBody>
      </p:sp>
      <p:sp>
        <p:nvSpPr>
          <p:cNvPr id="157" name="Google Shape;157;p3"/>
          <p:cNvSpPr txBox="1">
            <a:spLocks noGrp="1"/>
          </p:cNvSpPr>
          <p:nvPr>
            <p:ph type="title"/>
          </p:nvPr>
        </p:nvSpPr>
        <p:spPr>
          <a:xfrm>
            <a:off x="323529" y="475130"/>
            <a:ext cx="4968552" cy="8785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Book Antiqua"/>
              <a:buNone/>
            </a:pPr>
            <a:r>
              <a:rPr lang="lt-LT" sz="3200" b="1"/>
              <a:t>Ką įsidėmėjai per tikybos pamokas pirmą pusmetį?</a:t>
            </a:r>
            <a:endParaRPr sz="3200" b="1"/>
          </a:p>
        </p:txBody>
      </p:sp>
      <p:pic>
        <p:nvPicPr>
          <p:cNvPr id="158" name="Google Shape;158;p3" descr="Vaizdo rezultatas pagal uÅ¾klausÄ âWRITE ON THE BACKâ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70715" y="1633365"/>
            <a:ext cx="1006537" cy="151216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3"/>
          <p:cNvPicPr preferRelativeResize="0"/>
          <p:nvPr/>
        </p:nvPicPr>
        <p:blipFill rotWithShape="1">
          <a:blip r:embed="rId4">
            <a:alphaModFix/>
          </a:blip>
          <a:srcRect l="29297" t="5249" r="30625" b="14875"/>
          <a:stretch/>
        </p:blipFill>
        <p:spPr>
          <a:xfrm>
            <a:off x="6577252" y="1633365"/>
            <a:ext cx="1118316" cy="15214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3" descr="Image result for tikÄkite savimi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695568" y="1633365"/>
            <a:ext cx="1484944" cy="151216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3"/>
          <p:cNvPicPr preferRelativeResize="0"/>
          <p:nvPr/>
        </p:nvPicPr>
        <p:blipFill rotWithShape="1">
          <a:blip r:embed="rId6">
            <a:alphaModFix/>
          </a:blip>
          <a:srcRect l="16094" t="21436" r="19219" b="12999"/>
          <a:stretch/>
        </p:blipFill>
        <p:spPr>
          <a:xfrm>
            <a:off x="4127249" y="2231132"/>
            <a:ext cx="1443466" cy="914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3"/>
          <p:cNvPicPr preferRelativeResize="0"/>
          <p:nvPr/>
        </p:nvPicPr>
        <p:blipFill rotWithShape="1">
          <a:blip r:embed="rId7">
            <a:alphaModFix/>
          </a:blip>
          <a:srcRect l="56580" t="31298" r="4110" b="5509"/>
          <a:stretch/>
        </p:blipFill>
        <p:spPr>
          <a:xfrm>
            <a:off x="7637462" y="3154771"/>
            <a:ext cx="1543050" cy="15151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3"/>
          <p:cNvPicPr preferRelativeResize="0"/>
          <p:nvPr/>
        </p:nvPicPr>
        <p:blipFill rotWithShape="1">
          <a:blip r:embed="rId8">
            <a:alphaModFix/>
          </a:blip>
          <a:srcRect l="-38" t="12071" r="1857" b="16701"/>
          <a:stretch/>
        </p:blipFill>
        <p:spPr>
          <a:xfrm>
            <a:off x="4127249" y="3145532"/>
            <a:ext cx="2820923" cy="127906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3"/>
          <p:cNvPicPr preferRelativeResize="0"/>
          <p:nvPr/>
        </p:nvPicPr>
        <p:blipFill rotWithShape="1">
          <a:blip r:embed="rId9">
            <a:alphaModFix/>
          </a:blip>
          <a:srcRect l="26875" t="56750" r="3438" b="29434"/>
          <a:stretch/>
        </p:blipFill>
        <p:spPr>
          <a:xfrm>
            <a:off x="4127341" y="4075066"/>
            <a:ext cx="2820923" cy="3495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p3"/>
          <p:cNvPicPr preferRelativeResize="0"/>
          <p:nvPr/>
        </p:nvPicPr>
        <p:blipFill rotWithShape="1">
          <a:blip r:embed="rId10">
            <a:alphaModFix/>
          </a:blip>
          <a:srcRect l="4842" r="4219"/>
          <a:stretch/>
        </p:blipFill>
        <p:spPr>
          <a:xfrm>
            <a:off x="6796832" y="-4902"/>
            <a:ext cx="2383680" cy="163826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p3"/>
          <p:cNvPicPr preferRelativeResize="0"/>
          <p:nvPr/>
        </p:nvPicPr>
        <p:blipFill rotWithShape="1">
          <a:blip r:embed="rId11">
            <a:alphaModFix/>
          </a:blip>
          <a:srcRect l="8594" t="-1087" r="8593" b="-2"/>
          <a:stretch/>
        </p:blipFill>
        <p:spPr>
          <a:xfrm>
            <a:off x="4840310" y="5010150"/>
            <a:ext cx="925057" cy="7057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3"/>
          <p:cNvPicPr preferRelativeResize="0"/>
          <p:nvPr/>
        </p:nvPicPr>
        <p:blipFill rotWithShape="1">
          <a:blip r:embed="rId12">
            <a:alphaModFix/>
          </a:blip>
          <a:srcRect l="25571" r="25365" b="52969"/>
          <a:stretch/>
        </p:blipFill>
        <p:spPr>
          <a:xfrm>
            <a:off x="4788024" y="4424598"/>
            <a:ext cx="1005848" cy="6026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3" descr="Related image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5735771" y="4122973"/>
            <a:ext cx="1140485" cy="16148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p3"/>
          <p:cNvPicPr preferRelativeResize="0"/>
          <p:nvPr/>
        </p:nvPicPr>
        <p:blipFill rotWithShape="1">
          <a:blip r:embed="rId14">
            <a:alphaModFix/>
          </a:blip>
          <a:srcRect l="1250" t="12500" r="77187" b="16750"/>
          <a:stretch/>
        </p:blipFill>
        <p:spPr>
          <a:xfrm>
            <a:off x="6840980" y="3001516"/>
            <a:ext cx="796482" cy="16333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p3"/>
          <p:cNvPicPr preferRelativeResize="0"/>
          <p:nvPr/>
        </p:nvPicPr>
        <p:blipFill rotWithShape="1">
          <a:blip r:embed="rId15">
            <a:alphaModFix/>
          </a:blip>
          <a:srcRect l="49167" r="16191"/>
          <a:stretch/>
        </p:blipFill>
        <p:spPr>
          <a:xfrm>
            <a:off x="7812360" y="4674271"/>
            <a:ext cx="577358" cy="10416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3" descr="Oratoriau rankų padėtis: atviras namukas"/>
          <p:cNvPicPr preferRelativeResize="0"/>
          <p:nvPr/>
        </p:nvPicPr>
        <p:blipFill rotWithShape="1">
          <a:blip r:embed="rId16">
            <a:alphaModFix/>
          </a:blip>
          <a:srcRect l="49704" t="49949" r="17370"/>
          <a:stretch/>
        </p:blipFill>
        <p:spPr>
          <a:xfrm>
            <a:off x="6708040" y="4602185"/>
            <a:ext cx="1104320" cy="11128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p3"/>
          <p:cNvPicPr preferRelativeResize="0"/>
          <p:nvPr/>
        </p:nvPicPr>
        <p:blipFill rotWithShape="1">
          <a:blip r:embed="rId17">
            <a:alphaModFix/>
          </a:blip>
          <a:srcRect/>
          <a:stretch/>
        </p:blipFill>
        <p:spPr>
          <a:xfrm>
            <a:off x="2770340" y="4431762"/>
            <a:ext cx="2089692" cy="13060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Google Shape;173;p3" descr="http://img3.diena.lt/sites/default/files/styles/didele/public/Vilniausdiena/Vartotoju%20zona/lukas.s/img587006.jpg?itok=HrzPf-n3"/>
          <p:cNvPicPr preferRelativeResize="0"/>
          <p:nvPr/>
        </p:nvPicPr>
        <p:blipFill rotWithShape="1">
          <a:blip r:embed="rId18">
            <a:alphaModFix/>
          </a:blip>
          <a:srcRect l="35581" r="15420" b="4817"/>
          <a:stretch/>
        </p:blipFill>
        <p:spPr>
          <a:xfrm>
            <a:off x="8340555" y="4650923"/>
            <a:ext cx="839957" cy="10868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p3"/>
          <p:cNvPicPr preferRelativeResize="0"/>
          <p:nvPr/>
        </p:nvPicPr>
        <p:blipFill rotWithShape="1">
          <a:blip r:embed="rId19">
            <a:alphaModFix/>
          </a:blip>
          <a:srcRect l="13438" t="41401" r="14999" b="13499"/>
          <a:stretch/>
        </p:blipFill>
        <p:spPr>
          <a:xfrm>
            <a:off x="4127249" y="1637186"/>
            <a:ext cx="1517649" cy="5977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" name="Google Shape;180;p4"/>
          <p:cNvPicPr preferRelativeResize="0"/>
          <p:nvPr/>
        </p:nvPicPr>
        <p:blipFill rotWithShape="1">
          <a:blip r:embed="rId3">
            <a:alphaModFix/>
          </a:blip>
          <a:srcRect t="5393" b="5464"/>
          <a:stretch/>
        </p:blipFill>
        <p:spPr>
          <a:xfrm>
            <a:off x="3065551" y="3161651"/>
            <a:ext cx="1502951" cy="837358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p4"/>
          <p:cNvSpPr txBox="1">
            <a:spLocks noGrp="1"/>
          </p:cNvSpPr>
          <p:nvPr>
            <p:ph type="body" idx="1"/>
          </p:nvPr>
        </p:nvSpPr>
        <p:spPr>
          <a:xfrm>
            <a:off x="179512" y="1273324"/>
            <a:ext cx="7745505" cy="4201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65760" lvl="0" indent="-36576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220"/>
              <a:buChar char="🙣"/>
            </a:pPr>
            <a:r>
              <a:rPr lang="lt-LT" sz="2220" b="1"/>
              <a:t>Prekyba žmonėmis. Prostitucija</a:t>
            </a:r>
            <a:endParaRPr/>
          </a:p>
          <a:p>
            <a:pPr marL="365760" lvl="0" indent="-365760" algn="l" rtl="0">
              <a:lnSpc>
                <a:spcPct val="80000"/>
              </a:lnSpc>
              <a:spcBef>
                <a:spcPts val="444"/>
              </a:spcBef>
              <a:spcAft>
                <a:spcPts val="0"/>
              </a:spcAft>
              <a:buSzPts val="2220"/>
              <a:buChar char="🙣"/>
            </a:pPr>
            <a:r>
              <a:rPr lang="lt-LT" sz="2220" b="1"/>
              <a:t>Pornografija. Tatuiruotės</a:t>
            </a:r>
            <a:endParaRPr/>
          </a:p>
          <a:p>
            <a:pPr marL="365760" lvl="0" indent="-365760" algn="l" rtl="0">
              <a:lnSpc>
                <a:spcPct val="80000"/>
              </a:lnSpc>
              <a:spcBef>
                <a:spcPts val="444"/>
              </a:spcBef>
              <a:spcAft>
                <a:spcPts val="0"/>
              </a:spcAft>
              <a:buSzPts val="2220"/>
              <a:buChar char="🙣"/>
            </a:pPr>
            <a:r>
              <a:rPr lang="lt-LT" sz="2220" b="1"/>
              <a:t>Šeimos kūrimo prielaidos</a:t>
            </a:r>
            <a:endParaRPr/>
          </a:p>
          <a:p>
            <a:pPr marL="365760" lvl="0" indent="-365760" algn="l" rtl="0">
              <a:lnSpc>
                <a:spcPct val="80000"/>
              </a:lnSpc>
              <a:spcBef>
                <a:spcPts val="444"/>
              </a:spcBef>
              <a:spcAft>
                <a:spcPts val="0"/>
              </a:spcAft>
              <a:buSzPts val="2220"/>
              <a:buChar char="🙣"/>
            </a:pPr>
            <a:r>
              <a:rPr lang="lt-LT" sz="2220" b="1"/>
              <a:t>Kas šiandien teikia širdies ramybę?</a:t>
            </a:r>
            <a:endParaRPr sz="2220" b="1"/>
          </a:p>
          <a:p>
            <a:pPr marL="365760" lvl="0" indent="-365760" algn="l" rtl="0">
              <a:lnSpc>
                <a:spcPct val="80000"/>
              </a:lnSpc>
              <a:spcBef>
                <a:spcPts val="444"/>
              </a:spcBef>
              <a:spcAft>
                <a:spcPts val="0"/>
              </a:spcAft>
              <a:buSzPts val="2220"/>
              <a:buChar char="🙣"/>
            </a:pPr>
            <a:r>
              <a:rPr lang="lt-LT" sz="2220" b="1"/>
              <a:t>Didžioji savaitė. Velykos</a:t>
            </a:r>
            <a:endParaRPr sz="2220" b="1"/>
          </a:p>
          <a:p>
            <a:pPr marL="365760" lvl="0" indent="-365760" algn="l" rtl="0">
              <a:lnSpc>
                <a:spcPct val="80000"/>
              </a:lnSpc>
              <a:spcBef>
                <a:spcPts val="444"/>
              </a:spcBef>
              <a:spcAft>
                <a:spcPts val="0"/>
              </a:spcAft>
              <a:buSzPts val="2220"/>
              <a:buChar char="🙣"/>
            </a:pPr>
            <a:r>
              <a:rPr lang="lt-LT" sz="2220" b="1"/>
              <a:t>Kas yra Bažnyčia?</a:t>
            </a:r>
            <a:endParaRPr sz="2220" b="1"/>
          </a:p>
          <a:p>
            <a:pPr marL="365760" lvl="0" indent="-365760" algn="l" rtl="0">
              <a:lnSpc>
                <a:spcPct val="80000"/>
              </a:lnSpc>
              <a:spcBef>
                <a:spcPts val="444"/>
              </a:spcBef>
              <a:spcAft>
                <a:spcPts val="0"/>
              </a:spcAft>
              <a:buSzPts val="2220"/>
              <a:buChar char="🙣"/>
            </a:pPr>
            <a:r>
              <a:rPr lang="lt-LT" sz="2220" b="1"/>
              <a:t>Kontracepcija</a:t>
            </a:r>
            <a:endParaRPr/>
          </a:p>
          <a:p>
            <a:pPr marL="365760" lvl="0" indent="-365760" algn="l" rtl="0">
              <a:lnSpc>
                <a:spcPct val="80000"/>
              </a:lnSpc>
              <a:spcBef>
                <a:spcPts val="444"/>
              </a:spcBef>
              <a:spcAft>
                <a:spcPts val="0"/>
              </a:spcAft>
              <a:buSzPts val="2220"/>
              <a:buChar char="🙣"/>
            </a:pPr>
            <a:r>
              <a:rPr lang="lt-LT" sz="2220" b="1"/>
              <a:t>Abortas</a:t>
            </a:r>
            <a:endParaRPr/>
          </a:p>
          <a:p>
            <a:pPr marL="365760" lvl="0" indent="-365760" algn="l" rtl="0">
              <a:lnSpc>
                <a:spcPct val="80000"/>
              </a:lnSpc>
              <a:spcBef>
                <a:spcPts val="444"/>
              </a:spcBef>
              <a:spcAft>
                <a:spcPts val="0"/>
              </a:spcAft>
              <a:buSzPts val="2220"/>
              <a:buChar char="🙣"/>
            </a:pPr>
            <a:r>
              <a:rPr lang="lt-LT" sz="2220" b="1"/>
              <a:t>Natūralus šeimos planavimas</a:t>
            </a:r>
            <a:endParaRPr/>
          </a:p>
          <a:p>
            <a:pPr marL="365760" lvl="0" indent="-365760" algn="l" rtl="0">
              <a:lnSpc>
                <a:spcPct val="80000"/>
              </a:lnSpc>
              <a:spcBef>
                <a:spcPts val="444"/>
              </a:spcBef>
              <a:spcAft>
                <a:spcPts val="0"/>
              </a:spcAft>
              <a:buSzPts val="2220"/>
              <a:buChar char="🙣"/>
            </a:pPr>
            <a:r>
              <a:rPr lang="lt-LT" sz="2220" b="1"/>
              <a:t>Eutanazija</a:t>
            </a:r>
            <a:endParaRPr/>
          </a:p>
          <a:p>
            <a:pPr marL="365760" lvl="0" indent="-365760" algn="l" rtl="0">
              <a:lnSpc>
                <a:spcPct val="80000"/>
              </a:lnSpc>
              <a:spcBef>
                <a:spcPts val="444"/>
              </a:spcBef>
              <a:spcAft>
                <a:spcPts val="0"/>
              </a:spcAft>
              <a:buSzPts val="2220"/>
              <a:buChar char="🙣"/>
            </a:pPr>
            <a:r>
              <a:rPr lang="lt-LT" sz="2220" b="1"/>
              <a:t>Savižudybė</a:t>
            </a:r>
            <a:endParaRPr sz="2220" b="1"/>
          </a:p>
          <a:p>
            <a:pPr marL="365760" lvl="0" indent="-365760" algn="l" rtl="0">
              <a:lnSpc>
                <a:spcPct val="80000"/>
              </a:lnSpc>
              <a:spcBef>
                <a:spcPts val="444"/>
              </a:spcBef>
              <a:spcAft>
                <a:spcPts val="0"/>
              </a:spcAft>
              <a:buSzPts val="2220"/>
              <a:buChar char="🙣"/>
            </a:pPr>
            <a:r>
              <a:rPr lang="lt-LT" sz="2220" b="1"/>
              <a:t>Sakramentai</a:t>
            </a:r>
            <a:endParaRPr sz="2220" b="1"/>
          </a:p>
          <a:p>
            <a:pPr marL="365760" lvl="0" indent="-224789" algn="l" rtl="0">
              <a:lnSpc>
                <a:spcPct val="80000"/>
              </a:lnSpc>
              <a:spcBef>
                <a:spcPts val="444"/>
              </a:spcBef>
              <a:spcAft>
                <a:spcPts val="0"/>
              </a:spcAft>
              <a:buSzPts val="2220"/>
              <a:buNone/>
            </a:pPr>
            <a:endParaRPr sz="2220" b="1"/>
          </a:p>
        </p:txBody>
      </p:sp>
      <p:sp>
        <p:nvSpPr>
          <p:cNvPr id="182" name="Google Shape;182;p4"/>
          <p:cNvSpPr txBox="1"/>
          <p:nvPr/>
        </p:nvSpPr>
        <p:spPr>
          <a:xfrm>
            <a:off x="179512" y="179874"/>
            <a:ext cx="4968552" cy="8785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Book Antiqua"/>
              <a:buNone/>
            </a:pPr>
            <a:r>
              <a:rPr lang="lt-LT" sz="3200" b="1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rPr>
              <a:t>Ką įsidėmėjai per tikybos pamokas antrą pusmetį?</a:t>
            </a:r>
            <a:endParaRPr sz="3200" b="1">
              <a:solidFill>
                <a:schemeClr val="dk2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pic>
        <p:nvPicPr>
          <p:cNvPr id="183" name="Google Shape;183;p4"/>
          <p:cNvPicPr preferRelativeResize="0"/>
          <p:nvPr/>
        </p:nvPicPr>
        <p:blipFill rotWithShape="1">
          <a:blip r:embed="rId4">
            <a:alphaModFix/>
          </a:blip>
          <a:srcRect r="37514"/>
          <a:stretch/>
        </p:blipFill>
        <p:spPr>
          <a:xfrm>
            <a:off x="7121279" y="4247157"/>
            <a:ext cx="1339153" cy="14906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p4"/>
          <p:cNvPicPr preferRelativeResize="0"/>
          <p:nvPr/>
        </p:nvPicPr>
        <p:blipFill rotWithShape="1">
          <a:blip r:embed="rId5">
            <a:alphaModFix/>
          </a:blip>
          <a:srcRect l="17355" r="20902"/>
          <a:stretch/>
        </p:blipFill>
        <p:spPr>
          <a:xfrm>
            <a:off x="8391599" y="4231899"/>
            <a:ext cx="752401" cy="15059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p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339155" y="4205263"/>
            <a:ext cx="1113165" cy="153255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p4"/>
          <p:cNvPicPr preferRelativeResize="0"/>
          <p:nvPr/>
        </p:nvPicPr>
        <p:blipFill rotWithShape="1">
          <a:blip r:embed="rId7">
            <a:alphaModFix/>
          </a:blip>
          <a:srcRect l="13438" t="6235" r="12187" b="12249"/>
          <a:stretch/>
        </p:blipFill>
        <p:spPr>
          <a:xfrm>
            <a:off x="6012822" y="10888"/>
            <a:ext cx="3131178" cy="21448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p4"/>
          <p:cNvPicPr preferRelativeResize="0"/>
          <p:nvPr/>
        </p:nvPicPr>
        <p:blipFill rotWithShape="1">
          <a:blip r:embed="rId8">
            <a:alphaModFix/>
          </a:blip>
          <a:srcRect t="11779" b="6469"/>
          <a:stretch/>
        </p:blipFill>
        <p:spPr>
          <a:xfrm>
            <a:off x="5962053" y="2166116"/>
            <a:ext cx="3181947" cy="208104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Google Shape;188;p4"/>
          <p:cNvPicPr preferRelativeResize="0"/>
          <p:nvPr/>
        </p:nvPicPr>
        <p:blipFill rotWithShape="1">
          <a:blip r:embed="rId9">
            <a:alphaModFix/>
          </a:blip>
          <a:srcRect l="24532" t="18736" r="26857" b="16248"/>
          <a:stretch/>
        </p:blipFill>
        <p:spPr>
          <a:xfrm>
            <a:off x="4746944" y="913284"/>
            <a:ext cx="1265216" cy="105758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Google Shape;189;p4" descr="Pakabinamas kalendorius MOBILE SERVISS RAMUNĖS 2020, 1 dalis Žema ..."/>
          <p:cNvPicPr preferRelativeResize="0"/>
          <p:nvPr/>
        </p:nvPicPr>
        <p:blipFill rotWithShape="1">
          <a:blip r:embed="rId10">
            <a:alphaModFix/>
          </a:blip>
          <a:srcRect l="21069" t="13651" r="21381" b="8606"/>
          <a:stretch/>
        </p:blipFill>
        <p:spPr>
          <a:xfrm>
            <a:off x="4191463" y="2640220"/>
            <a:ext cx="1010015" cy="1363786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Google Shape;190;p4"/>
          <p:cNvPicPr preferRelativeResize="0"/>
          <p:nvPr/>
        </p:nvPicPr>
        <p:blipFill rotWithShape="1">
          <a:blip r:embed="rId11">
            <a:alphaModFix/>
          </a:blip>
          <a:srcRect l="12031" t="6235" r="12344" b="2999"/>
          <a:stretch/>
        </p:blipFill>
        <p:spPr>
          <a:xfrm>
            <a:off x="4568502" y="4258534"/>
            <a:ext cx="1997606" cy="1479286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Google Shape;191;p4"/>
          <p:cNvPicPr preferRelativeResize="0"/>
          <p:nvPr/>
        </p:nvPicPr>
        <p:blipFill rotWithShape="1">
          <a:blip r:embed="rId12">
            <a:alphaModFix/>
          </a:blip>
          <a:srcRect l="8281" t="15750" r="9219" b="12201"/>
          <a:stretch/>
        </p:blipFill>
        <p:spPr>
          <a:xfrm>
            <a:off x="2555776" y="4606080"/>
            <a:ext cx="2073432" cy="11317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Google Shape;192;p4"/>
          <p:cNvPicPr preferRelativeResize="0"/>
          <p:nvPr/>
        </p:nvPicPr>
        <p:blipFill rotWithShape="1">
          <a:blip r:embed="rId13">
            <a:alphaModFix/>
          </a:blip>
          <a:srcRect l="38690" t="18354" r="38928" b="24511"/>
          <a:stretch/>
        </p:blipFill>
        <p:spPr>
          <a:xfrm>
            <a:off x="5220072" y="2713484"/>
            <a:ext cx="968383" cy="1545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Google Shape;193;p4"/>
          <p:cNvPicPr preferRelativeResize="0"/>
          <p:nvPr/>
        </p:nvPicPr>
        <p:blipFill rotWithShape="1">
          <a:blip r:embed="rId14">
            <a:alphaModFix/>
          </a:blip>
          <a:srcRect l="27287" t="55923" r="3124" b="29665"/>
          <a:stretch/>
        </p:blipFill>
        <p:spPr>
          <a:xfrm>
            <a:off x="2555776" y="4339450"/>
            <a:ext cx="2059966" cy="2666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Google Shape;194;p4"/>
          <p:cNvPicPr preferRelativeResize="0"/>
          <p:nvPr/>
        </p:nvPicPr>
        <p:blipFill rotWithShape="1">
          <a:blip r:embed="rId15">
            <a:alphaModFix/>
          </a:blip>
          <a:srcRect l="28991" t="39473" r="5937" b="41553"/>
          <a:stretch/>
        </p:blipFill>
        <p:spPr>
          <a:xfrm>
            <a:off x="310207" y="5305772"/>
            <a:ext cx="2245569" cy="4092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Google Shape;195;p4"/>
          <p:cNvPicPr preferRelativeResize="0"/>
          <p:nvPr/>
        </p:nvPicPr>
        <p:blipFill rotWithShape="1">
          <a:blip r:embed="rId16">
            <a:alphaModFix/>
          </a:blip>
          <a:srcRect l="52444" t="30798" r="29215" b="45861"/>
          <a:stretch/>
        </p:blipFill>
        <p:spPr>
          <a:xfrm>
            <a:off x="5220072" y="1966532"/>
            <a:ext cx="933728" cy="7426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Google Shape;196;p4"/>
          <p:cNvPicPr preferRelativeResize="0"/>
          <p:nvPr/>
        </p:nvPicPr>
        <p:blipFill rotWithShape="1">
          <a:blip r:embed="rId17">
            <a:alphaModFix/>
          </a:blip>
          <a:srcRect l="1250" t="12500" r="77187" b="16750"/>
          <a:stretch/>
        </p:blipFill>
        <p:spPr>
          <a:xfrm>
            <a:off x="4236148" y="4236020"/>
            <a:ext cx="392534" cy="8049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p4"/>
          <p:cNvPicPr preferRelativeResize="0"/>
          <p:nvPr/>
        </p:nvPicPr>
        <p:blipFill rotWithShape="1">
          <a:blip r:embed="rId18">
            <a:alphaModFix/>
          </a:blip>
          <a:srcRect l="22518" t="7044" r="24008" b="7110"/>
          <a:stretch/>
        </p:blipFill>
        <p:spPr>
          <a:xfrm>
            <a:off x="4191463" y="2608205"/>
            <a:ext cx="1028609" cy="8663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Google Shape;198;p4"/>
          <p:cNvPicPr preferRelativeResize="0"/>
          <p:nvPr/>
        </p:nvPicPr>
        <p:blipFill rotWithShape="1">
          <a:blip r:embed="rId19">
            <a:alphaModFix/>
          </a:blip>
          <a:srcRect t="5372" b="5124"/>
          <a:stretch/>
        </p:blipFill>
        <p:spPr>
          <a:xfrm>
            <a:off x="5148064" y="0"/>
            <a:ext cx="1627244" cy="910286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Google Shape;199;p4" descr="What Is Fascism? - YouTube"/>
          <p:cNvPicPr preferRelativeResize="0"/>
          <p:nvPr/>
        </p:nvPicPr>
        <p:blipFill rotWithShape="1">
          <a:blip r:embed="rId20">
            <a:alphaModFix/>
          </a:blip>
          <a:srcRect/>
          <a:stretch/>
        </p:blipFill>
        <p:spPr>
          <a:xfrm>
            <a:off x="4035472" y="1633364"/>
            <a:ext cx="1184600" cy="666337"/>
          </a:xfrm>
          <a:prstGeom prst="snip1Rect">
            <a:avLst>
              <a:gd name="adj" fmla="val 31682"/>
            </a:avLst>
          </a:prstGeom>
          <a:noFill/>
          <a:ln>
            <a:noFill/>
          </a:ln>
        </p:spPr>
      </p:pic>
      <p:pic>
        <p:nvPicPr>
          <p:cNvPr id="200" name="Google Shape;200;p4" descr="baby_glad_tilfreds"/>
          <p:cNvPicPr preferRelativeResize="0"/>
          <p:nvPr/>
        </p:nvPicPr>
        <p:blipFill rotWithShape="1">
          <a:blip r:embed="rId21">
            <a:alphaModFix/>
          </a:blip>
          <a:srcRect/>
          <a:stretch/>
        </p:blipFill>
        <p:spPr>
          <a:xfrm>
            <a:off x="8278945" y="226046"/>
            <a:ext cx="977708" cy="8572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5"/>
          <p:cNvSpPr txBox="1">
            <a:spLocks noGrp="1"/>
          </p:cNvSpPr>
          <p:nvPr>
            <p:ph type="body" idx="1"/>
          </p:nvPr>
        </p:nvSpPr>
        <p:spPr>
          <a:xfrm>
            <a:off x="699248" y="1873624"/>
            <a:ext cx="8121224" cy="37041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65760" lvl="0" indent="-365760" algn="l" rtl="0">
              <a:spcBef>
                <a:spcPts val="0"/>
              </a:spcBef>
              <a:spcAft>
                <a:spcPts val="0"/>
              </a:spcAft>
              <a:buSzPts val="2400"/>
              <a:buChar char="🙣"/>
            </a:pPr>
            <a:r>
              <a:rPr lang="lt-LT" b="1" dirty="0"/>
              <a:t>1. Kaip vertini tikybos mokytojos darbą? (1-10 balų)</a:t>
            </a:r>
            <a:endParaRPr dirty="0"/>
          </a:p>
          <a:p>
            <a:pPr marL="365760" lvl="0" indent="-302260" algn="l" rtl="0">
              <a:spcBef>
                <a:spcPts val="200"/>
              </a:spcBef>
              <a:spcAft>
                <a:spcPts val="0"/>
              </a:spcAft>
              <a:buSzPts val="1000"/>
              <a:buNone/>
            </a:pPr>
            <a:endParaRPr sz="1000" b="1" dirty="0"/>
          </a:p>
          <a:p>
            <a:pPr marL="365760" lvl="0" indent="-365760" algn="l" rtl="0">
              <a:spcBef>
                <a:spcPts val="480"/>
              </a:spcBef>
              <a:spcAft>
                <a:spcPts val="0"/>
              </a:spcAft>
              <a:buSzPts val="2400"/>
              <a:buChar char="🙣"/>
            </a:pPr>
            <a:r>
              <a:rPr lang="lt-LT" b="1" dirty="0"/>
              <a:t>2. Kaip nuotolinis patobulino tavo sielą ir IT gebėjimus?</a:t>
            </a:r>
            <a:endParaRPr b="1" dirty="0"/>
          </a:p>
          <a:p>
            <a:pPr marL="365760" lvl="0" indent="-299085" algn="l" rtl="0">
              <a:spcBef>
                <a:spcPts val="210"/>
              </a:spcBef>
              <a:spcAft>
                <a:spcPts val="0"/>
              </a:spcAft>
              <a:buSzPts val="1050"/>
              <a:buNone/>
            </a:pPr>
            <a:endParaRPr sz="1050" b="1" dirty="0"/>
          </a:p>
          <a:p>
            <a:pPr marL="365760" lvl="0" indent="-365760" algn="l" rtl="0">
              <a:spcBef>
                <a:spcPts val="480"/>
              </a:spcBef>
              <a:spcAft>
                <a:spcPts val="0"/>
              </a:spcAft>
              <a:buSzPts val="2400"/>
              <a:buChar char="🙣"/>
            </a:pPr>
            <a:r>
              <a:rPr lang="lt-LT" b="1" dirty="0"/>
              <a:t>3. Kokie būtų pageidavimai, pasiūlymai tikybos pamokoms </a:t>
            </a:r>
            <a:r>
              <a:rPr lang="lt-LT" b="1" dirty="0" smtClean="0"/>
              <a:t>?</a:t>
            </a:r>
            <a:endParaRPr b="1" dirty="0"/>
          </a:p>
        </p:txBody>
      </p:sp>
      <p:sp>
        <p:nvSpPr>
          <p:cNvPr id="206" name="Google Shape;206;p5"/>
          <p:cNvSpPr txBox="1">
            <a:spLocks noGrp="1"/>
          </p:cNvSpPr>
          <p:nvPr>
            <p:ph type="title"/>
          </p:nvPr>
        </p:nvSpPr>
        <p:spPr>
          <a:xfrm>
            <a:off x="688491" y="475130"/>
            <a:ext cx="7756263" cy="8785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Font typeface="Book Antiqua"/>
              <a:buNone/>
            </a:pPr>
            <a:r>
              <a:rPr lang="lt-LT"/>
              <a:t>Pasidalink: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6"/>
          <p:cNvSpPr txBox="1">
            <a:spLocks noGrp="1"/>
          </p:cNvSpPr>
          <p:nvPr>
            <p:ph type="ctrTitle"/>
          </p:nvPr>
        </p:nvSpPr>
        <p:spPr>
          <a:xfrm>
            <a:off x="1183341" y="1156448"/>
            <a:ext cx="6777318" cy="14433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Book Antiqua"/>
              <a:buNone/>
            </a:pPr>
            <a:r>
              <a:rPr lang="lt-LT"/>
              <a:t>Geros vasaros!</a:t>
            </a:r>
            <a:endParaRPr/>
          </a:p>
        </p:txBody>
      </p:sp>
      <p:sp>
        <p:nvSpPr>
          <p:cNvPr id="212" name="Google Shape;212;p6"/>
          <p:cNvSpPr txBox="1">
            <a:spLocks noGrp="1"/>
          </p:cNvSpPr>
          <p:nvPr>
            <p:ph type="subTitle" idx="1"/>
          </p:nvPr>
        </p:nvSpPr>
        <p:spPr>
          <a:xfrm>
            <a:off x="1371600" y="3139885"/>
            <a:ext cx="6400800" cy="146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5400"/>
              <a:buNone/>
            </a:pPr>
            <a:r>
              <a:rPr lang="lt-LT" sz="5400"/>
              <a:t>Laimingai su Dievu!</a:t>
            </a:r>
            <a:endParaRPr sz="54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Kietas viršelis">
  <a:themeElements>
    <a:clrScheme name="Pasirinktinis 12">
      <a:dk1>
        <a:srgbClr val="000000"/>
      </a:dk1>
      <a:lt1>
        <a:srgbClr val="FFFFFF"/>
      </a:lt1>
      <a:dk2>
        <a:srgbClr val="4C7200"/>
      </a:dk2>
      <a:lt2>
        <a:srgbClr val="FFFF00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ietas viršelis">
  <a:themeElements>
    <a:clrScheme name="Pasirinktinis 12">
      <a:dk1>
        <a:srgbClr val="000000"/>
      </a:dk1>
      <a:lt1>
        <a:srgbClr val="FFFFFF"/>
      </a:lt1>
      <a:dk2>
        <a:srgbClr val="4C7200"/>
      </a:dk2>
      <a:lt2>
        <a:srgbClr val="FFFF00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ema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215</Words>
  <Application>Microsoft Office PowerPoint</Application>
  <PresentationFormat>Demonstracija ekrane (16:10)</PresentationFormat>
  <Paragraphs>52</Paragraphs>
  <Slides>6</Slides>
  <Notes>6</Notes>
  <HiddenSlides>0</HiddenSlides>
  <MMClips>0</MMClips>
  <ScaleCrop>false</ScaleCrop>
  <HeadingPairs>
    <vt:vector size="6" baseType="variant">
      <vt:variant>
        <vt:lpstr>Naudojami šriftai</vt:lpstr>
      </vt:variant>
      <vt:variant>
        <vt:i4>4</vt:i4>
      </vt:variant>
      <vt:variant>
        <vt:lpstr>Tema</vt:lpstr>
      </vt:variant>
      <vt:variant>
        <vt:i4>2</vt:i4>
      </vt:variant>
      <vt:variant>
        <vt:lpstr>Skaidrių pavadinimai</vt:lpstr>
      </vt:variant>
      <vt:variant>
        <vt:i4>6</vt:i4>
      </vt:variant>
    </vt:vector>
  </HeadingPairs>
  <TitlesOfParts>
    <vt:vector size="12" baseType="lpstr">
      <vt:lpstr>Arial</vt:lpstr>
      <vt:lpstr>Book Antiqua</vt:lpstr>
      <vt:lpstr>Noto Sans Symbols</vt:lpstr>
      <vt:lpstr>Calibri</vt:lpstr>
      <vt:lpstr>Kietas viršelis</vt:lpstr>
      <vt:lpstr>Kietas viršelis</vt:lpstr>
      <vt:lpstr>Skaidrė 1</vt:lpstr>
      <vt:lpstr>10 klasės tikybos pamokų apibendrinimas</vt:lpstr>
      <vt:lpstr>Ką įsidėmėjai per tikybos pamokas pirmą pusmetį?</vt:lpstr>
      <vt:lpstr>Skaidrė 4</vt:lpstr>
      <vt:lpstr>Pasidalink:</vt:lpstr>
      <vt:lpstr>Geros vasaros!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Skaidrė 1</dc:title>
  <dc:creator>rinkimai</dc:creator>
  <cp:lastModifiedBy>Dalia</cp:lastModifiedBy>
  <cp:revision>1</cp:revision>
  <dcterms:created xsi:type="dcterms:W3CDTF">2020-05-24T18:28:23Z</dcterms:created>
  <dcterms:modified xsi:type="dcterms:W3CDTF">2020-05-25T07:00:44Z</dcterms:modified>
</cp:coreProperties>
</file>