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5" r:id="rId3"/>
    <p:sldId id="258" r:id="rId4"/>
    <p:sldId id="274" r:id="rId5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aisva form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Laisva forma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Antraštė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17" name="Antrinis pavadinima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lt-LT" smtClean="0"/>
              <a:t>Spustelėję redag. ruoš. paantrš. stilių</a:t>
            </a:r>
            <a:endParaRPr kumimoji="0" lang="en-US"/>
          </a:p>
        </p:txBody>
      </p:sp>
      <p:sp>
        <p:nvSpPr>
          <p:cNvPr id="30" name="Datos vietos rezervavimo ženklas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3802-A02E-4A6B-B955-0A802158923F}" type="datetimeFigureOut">
              <a:rPr lang="lt-LT" smtClean="0"/>
              <a:pPr/>
              <a:t>2020.05.02</a:t>
            </a:fld>
            <a:endParaRPr lang="lt-LT"/>
          </a:p>
        </p:txBody>
      </p:sp>
      <p:sp>
        <p:nvSpPr>
          <p:cNvPr id="19" name="Poraštės vietos rezervavimo ženklas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7" name="Skaidrės numerio vietos rezervavimo ženklas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760D-B27D-4696-96CC-0FE03D0E6F83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3802-A02E-4A6B-B955-0A802158923F}" type="datetimeFigureOut">
              <a:rPr lang="lt-LT" smtClean="0"/>
              <a:pPr/>
              <a:t>2020.05.02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760D-B27D-4696-96CC-0FE03D0E6F83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3802-A02E-4A6B-B955-0A802158923F}" type="datetimeFigureOut">
              <a:rPr lang="lt-LT" smtClean="0"/>
              <a:pPr/>
              <a:t>2020.05.02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760D-B27D-4696-96CC-0FE03D0E6F83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3802-A02E-4A6B-B955-0A802158923F}" type="datetimeFigureOut">
              <a:rPr lang="lt-LT" smtClean="0"/>
              <a:pPr/>
              <a:t>2020.05.02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760D-B27D-4696-96CC-0FE03D0E6F83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aisva form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Laisva forma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3802-A02E-4A6B-B955-0A802158923F}" type="datetimeFigureOut">
              <a:rPr lang="lt-LT" smtClean="0"/>
              <a:pPr/>
              <a:t>2020.05.02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760D-B27D-4696-96CC-0FE03D0E6F83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3802-A02E-4A6B-B955-0A802158923F}" type="datetimeFigureOut">
              <a:rPr lang="lt-LT" smtClean="0"/>
              <a:pPr/>
              <a:t>2020.05.02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760D-B27D-4696-96CC-0FE03D0E6F83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5" name="Turinio vietos rezervavimo ženklas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3802-A02E-4A6B-B955-0A802158923F}" type="datetimeFigureOut">
              <a:rPr lang="lt-LT" smtClean="0"/>
              <a:pPr/>
              <a:t>2020.05.02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760D-B27D-4696-96CC-0FE03D0E6F83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3802-A02E-4A6B-B955-0A802158923F}" type="datetimeFigureOut">
              <a:rPr lang="lt-LT" smtClean="0"/>
              <a:pPr/>
              <a:t>2020.05.02</a:t>
            </a:fld>
            <a:endParaRPr lang="lt-LT"/>
          </a:p>
        </p:txBody>
      </p:sp>
      <p:sp>
        <p:nvSpPr>
          <p:cNvPr id="8" name="Skaidrės numerio vietos rezervavimo ženklas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8C760D-B27D-4696-96CC-0FE03D0E6F83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9" name="Poraštės vietos rezervavimo ženklas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3802-A02E-4A6B-B955-0A802158923F}" type="datetimeFigureOut">
              <a:rPr lang="lt-LT" smtClean="0"/>
              <a:pPr/>
              <a:t>2020.05.02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760D-B27D-4696-96CC-0FE03D0E6F83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3802-A02E-4A6B-B955-0A802158923F}" type="datetimeFigureOut">
              <a:rPr lang="lt-LT" smtClean="0"/>
              <a:pPr/>
              <a:t>2020.05.02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58C760D-B27D-4696-96CC-0FE03D0E6F83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lt-LT" smtClean="0"/>
              <a:t>Spustelėkite piktogr. norėdami įtraukti pav.</a:t>
            </a:r>
            <a:endParaRPr kumimoji="0" lang="en-US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DD33802-A02E-4A6B-B955-0A802158923F}" type="datetimeFigureOut">
              <a:rPr lang="lt-LT" smtClean="0"/>
              <a:pPr/>
              <a:t>2020.05.02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760D-B27D-4696-96CC-0FE03D0E6F83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aisva forma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Laisva forma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avadinimo vietos rezervavimo ženkla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0" name="Teksto vietos rezervavimo ženklas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10" name="Datos vietos rezervavimo ženklas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DD33802-A02E-4A6B-B955-0A802158923F}" type="datetimeFigureOut">
              <a:rPr lang="lt-LT" smtClean="0"/>
              <a:pPr/>
              <a:t>2020.05.02</a:t>
            </a:fld>
            <a:endParaRPr lang="lt-LT"/>
          </a:p>
        </p:txBody>
      </p:sp>
      <p:sp>
        <p:nvSpPr>
          <p:cNvPr id="22" name="Poraštės vietos rezervavimo ženklas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18" name="Skaidrės numerio vietos rezervavimo ženklas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58C760D-B27D-4696-96CC-0FE03D0E6F83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W7b4vgH2Hc" TargetMode="External"/><Relationship Id="rId2" Type="http://schemas.openxmlformats.org/officeDocument/2006/relationships/hyperlink" Target="https://zvaigzdele.lt/muzika-vaikams/giesmeles1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n1PvZiiOdTQ&amp;feature=youtu.b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429064" y="4005064"/>
            <a:ext cx="6480048" cy="1633736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Kaip sveikiname Jėzaus ir mūsų visų Motiną Mergelę Mariją?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0" y="5661248"/>
            <a:ext cx="9036496" cy="1080120"/>
          </a:xfrm>
        </p:spPr>
        <p:txBody>
          <a:bodyPr/>
          <a:lstStyle/>
          <a:p>
            <a:r>
              <a:rPr lang="lt-LT" dirty="0" smtClean="0">
                <a:solidFill>
                  <a:schemeClr val="tx1"/>
                </a:solidFill>
              </a:rPr>
              <a:t>Paruošė tikybos </a:t>
            </a:r>
            <a:r>
              <a:rPr lang="lt-LT" dirty="0" err="1" smtClean="0">
                <a:solidFill>
                  <a:schemeClr val="tx1"/>
                </a:solidFill>
              </a:rPr>
              <a:t>vyr</a:t>
            </a:r>
            <a:r>
              <a:rPr lang="lt-LT" dirty="0" smtClean="0">
                <a:solidFill>
                  <a:schemeClr val="tx1"/>
                </a:solidFill>
              </a:rPr>
              <a:t>.  mokytoja Dalia </a:t>
            </a:r>
            <a:r>
              <a:rPr lang="lt-LT" dirty="0" err="1" smtClean="0">
                <a:solidFill>
                  <a:schemeClr val="tx1"/>
                </a:solidFill>
              </a:rPr>
              <a:t>Bajarūnienė</a:t>
            </a:r>
            <a:endParaRPr lang="lt-LT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963" y="59945"/>
            <a:ext cx="2807509" cy="4017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89032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Uždaviniai:           Nuorodos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lt-LT" dirty="0" smtClean="0"/>
              <a:t>Pasiklausius giesmės Marijai, nupiešti piešinį, arba atviruką skirtą Dievo Motinai Marijai:</a:t>
            </a:r>
          </a:p>
          <a:p>
            <a:r>
              <a:rPr lang="lt-LT" dirty="0" smtClean="0"/>
              <a:t>Piešinys ir maldelė </a:t>
            </a:r>
            <a:r>
              <a:rPr lang="lt-LT" dirty="0" err="1" smtClean="0"/>
              <a:t>Švč</a:t>
            </a:r>
            <a:r>
              <a:rPr lang="lt-LT" dirty="0" smtClean="0"/>
              <a:t>. M. Marijai</a:t>
            </a:r>
          </a:p>
          <a:p>
            <a:endParaRPr lang="lt-LT" dirty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lt-LT" dirty="0" err="1" smtClean="0"/>
              <a:t>Beatliejaus</a:t>
            </a:r>
            <a:r>
              <a:rPr lang="lt-LT" dirty="0" smtClean="0"/>
              <a:t> lopšinė</a:t>
            </a:r>
          </a:p>
          <a:p>
            <a:r>
              <a:rPr lang="lt-LT" u="sng" dirty="0" smtClean="0">
                <a:hlinkClick r:id="rId2"/>
              </a:rPr>
              <a:t>https://zvaigzdele.lt/muzika-vaikams/giesmeles1</a:t>
            </a:r>
            <a:r>
              <a:rPr lang="lt-LT" dirty="0" smtClean="0"/>
              <a:t> </a:t>
            </a:r>
          </a:p>
          <a:p>
            <a:r>
              <a:rPr lang="lt-LT" u="sng" dirty="0" smtClean="0">
                <a:hlinkClick r:id="rId3"/>
              </a:rPr>
              <a:t>https://www.youtube.com/watch?v=fW7b4vgH2Hc</a:t>
            </a:r>
            <a:endParaRPr lang="lt-LT" dirty="0" smtClean="0"/>
          </a:p>
          <a:p>
            <a:r>
              <a:rPr lang="lt-LT" u="sng" dirty="0" smtClean="0">
                <a:hlinkClick r:id="rId4"/>
              </a:rPr>
              <a:t>https://www.youtube.com/watch?v=n1PvZiiOdTQ&amp;feature=youtu.be</a:t>
            </a:r>
            <a:endParaRPr lang="lt-LT" dirty="0" smtClean="0"/>
          </a:p>
          <a:p>
            <a:endParaRPr lang="lt-LT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6632"/>
            <a:ext cx="5904656" cy="6487451"/>
          </a:xfrm>
        </p:spPr>
      </p:pic>
    </p:spTree>
    <p:extLst>
      <p:ext uri="{BB962C8B-B14F-4D97-AF65-F5344CB8AC3E}">
        <p14:creationId xmlns="" xmlns:p14="http://schemas.microsoft.com/office/powerpoint/2010/main" val="37200715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2037"/>
            <a:ext cx="3394472" cy="4525963"/>
          </a:xfrm>
        </p:spPr>
      </p:pic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480" y="2128"/>
            <a:ext cx="195262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345" y="2129"/>
            <a:ext cx="1628881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419600"/>
            <a:ext cx="18764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389" y="2015872"/>
            <a:ext cx="18669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364" y="0"/>
            <a:ext cx="150495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 descr="Vaizdo rezultatas pagal užklausą „Švč. M. Marijos paveikslai“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4333874"/>
            <a:ext cx="1809750" cy="2524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489" y="4191000"/>
            <a:ext cx="17145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315" y="2129"/>
            <a:ext cx="1405506" cy="207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821" y="32832"/>
            <a:ext cx="264989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609" y="2038732"/>
            <a:ext cx="1484323" cy="215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133" y="1876616"/>
            <a:ext cx="184785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701674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škas">
  <a:themeElements>
    <a:clrScheme name="Techniškas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škas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ška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144</TotalTime>
  <Words>53</Words>
  <Application>Microsoft Office PowerPoint</Application>
  <PresentationFormat>Demonstracija ekrane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4</vt:i4>
      </vt:variant>
    </vt:vector>
  </HeadingPairs>
  <TitlesOfParts>
    <vt:vector size="5" baseType="lpstr">
      <vt:lpstr>Techniškas</vt:lpstr>
      <vt:lpstr>Kaip sveikiname Jėzaus ir mūsų visų Motiną Mergelę Mariją?</vt:lpstr>
      <vt:lpstr>Uždaviniai:           Nuorodos</vt:lpstr>
      <vt:lpstr>Skaidrė 3</vt:lpstr>
      <vt:lpstr>Skaidrė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Gegužinės pamaldos</dc:title>
  <dc:creator>Dalia</dc:creator>
  <cp:lastModifiedBy>Dalia</cp:lastModifiedBy>
  <cp:revision>11</cp:revision>
  <dcterms:created xsi:type="dcterms:W3CDTF">2015-05-10T18:33:58Z</dcterms:created>
  <dcterms:modified xsi:type="dcterms:W3CDTF">2020-05-02T19:54:33Z</dcterms:modified>
</cp:coreProperties>
</file>