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A3114-2564-45DD-94BD-B22960A3BE83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11224-9ABF-4A2B-A2D5-AE523A71CE60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11224-9ABF-4A2B-A2D5-AE523A71CE60}" type="slidenum">
              <a:rPr lang="lt-LT" smtClean="0"/>
              <a:t>13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3104-5B19-49A4-9F4A-51491454C3E0}" type="datetime1">
              <a:rPr lang="lt-LT" smtClean="0"/>
              <a:t>2020-04-26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219E-F0A2-441C-A922-58031F1542F3}" type="datetime1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021F7-DC35-44B3-880E-51296D9D443F}" type="datetime1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BA47-E0FB-46DA-B8C0-0EA09A211339}" type="datetime1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EF43-C647-4046-A55C-575B06204C7E}" type="datetime1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DE12-1D01-41CA-BB2D-C3E7CCEF4A36}" type="datetime1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6ABF-E23D-4FC8-8E00-DD37EF203BAA}" type="datetime1">
              <a:rPr lang="lt-LT" smtClean="0"/>
              <a:t>2020-04-26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6756-5074-40D8-87A7-9612FEDEAE4A}" type="datetime1">
              <a:rPr lang="lt-LT" smtClean="0"/>
              <a:t>2020-04-26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8BA5-75AE-4CFB-B56D-5AB68CB4B7A1}" type="datetime1">
              <a:rPr lang="lt-LT" smtClean="0"/>
              <a:t>2020-04-26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9803-F2CA-4E02-8EB9-80B58163B381}" type="datetime1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B568-7543-4791-BF20-37177F901C60}" type="datetime1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8FBD70-A3CD-4371-88B4-A8B9981DD6CD}" type="datetime1">
              <a:rPr lang="lt-LT" smtClean="0"/>
              <a:t>2020-04-26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F8FEDF-0BF4-4E66-94C2-CFA707CE61A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antraštė 5"/>
          <p:cNvSpPr>
            <a:spLocks noGrp="1"/>
          </p:cNvSpPr>
          <p:nvPr>
            <p:ph type="subTitle" idx="1"/>
          </p:nvPr>
        </p:nvSpPr>
        <p:spPr>
          <a:xfrm>
            <a:off x="1295400" y="4221088"/>
            <a:ext cx="6400800" cy="579512"/>
          </a:xfrm>
        </p:spPr>
        <p:txBody>
          <a:bodyPr/>
          <a:lstStyle/>
          <a:p>
            <a:r>
              <a:rPr lang="en-US" dirty="0" smtClean="0"/>
              <a:t>1-a </a:t>
            </a:r>
            <a:r>
              <a:rPr lang="en-US" dirty="0" err="1" smtClean="0"/>
              <a:t>klas</a:t>
            </a:r>
            <a:r>
              <a:rPr lang="lt-LT" dirty="0" smtClean="0"/>
              <a:t>ė</a:t>
            </a:r>
            <a:endParaRPr lang="lt-LT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Kas yra Švč. Trejybė?</a:t>
            </a:r>
            <a:endParaRPr lang="lt-L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08720"/>
            <a:ext cx="8820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IŠVADOS: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Patvirtinome, kad gauti dovanų visuomet malonu, nes supranti, kad tave myli, prisimena, rūpinasi.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Jėzus nepaliko savo draugų vienišų ir baimėje – atsiuntė jiems Globėją.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Globėjas – Šventoji Dvasia.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Ji apaštalus sustiptino, padrąsino.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Šventoji Dvasia –  Šventosios Trejybės trečiasis asmuo. </a:t>
            </a:r>
          </a:p>
          <a:p>
            <a:pPr marL="342900" indent="-342900" algn="just">
              <a:buAutoNum type="arabicPeriod"/>
            </a:pP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Šv. Dvasios simbolis – balandis.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765207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ŠVENTOSIOS DVASIOS SIMBOLIS</a:t>
            </a:r>
            <a:endParaRPr lang="lt-LT" dirty="0"/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772816"/>
            <a:ext cx="3925813" cy="3024336"/>
          </a:xfrm>
        </p:spPr>
      </p:pic>
      <p:pic>
        <p:nvPicPr>
          <p:cNvPr id="2050" name="Picture 2" descr="C:\Users\HP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31236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222476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ŠVENČIAUSIOS TREJYBĖS PAGARBINIMAS. </a:t>
            </a:r>
          </a:p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Kai ateiname į Bažnyčią meldžiamės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šią maldą:</a:t>
            </a:r>
            <a:endParaRPr lang="lt-LT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Garbė Dievui  - Tėvui ir Sūnui, ir Šventajai Dvasiai. Kaip buvo pradžioje, dabar ir visados ir per amžius. Amen.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5778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PAAIŠKINIMAI IR UŽDUOTIS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47248" cy="3989040"/>
          </a:xfrm>
        </p:spPr>
        <p:txBody>
          <a:bodyPr>
            <a:normAutofit/>
          </a:bodyPr>
          <a:lstStyle/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Atidžiai perskaityk skaidres. 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Iki balandžio 29 d. išmok Švenčiausios Trejybės pagarbinimo maldą.</a:t>
            </a:r>
          </a:p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Iki gegužės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atsi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ų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mokytojai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sukurtą darbelį, (atviruką, foto) skirtą Mamytei</a:t>
            </a:r>
          </a:p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Linkiu sėkmės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lt-LT" sz="28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Jūsų tikybos mokytoja </a:t>
            </a:r>
            <a:endParaRPr lang="lt-LT" sz="2800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/>
              <a:t>Parengė vyresnioji mokytoja Dalia Bajarūnienė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307753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JĖZUS ATSIUNČIA ŠVENTĄJĄ DVASIĄ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Uždaviniai :</a:t>
            </a:r>
          </a:p>
          <a:p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Stebėdami </a:t>
            </a:r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skaidres apie Sekmines sužinos, ką žmonėms dovanoja Šventoji Dvasia, kas yra Sekminės.</a:t>
            </a:r>
          </a:p>
          <a:p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Aptardami </a:t>
            </a:r>
            <a:r>
              <a:rPr lang="lt-LT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Švč</a:t>
            </a:r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Trejybės simbolius </a:t>
            </a:r>
            <a:r>
              <a:rPr lang="lt-L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įvardins Dieviškuosius Asmenis.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Sukurs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dovan</a:t>
            </a:r>
            <a:r>
              <a:rPr lang="lt-LT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ėlę</a:t>
            </a:r>
            <a:r>
              <a:rPr lang="lt-LT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savo mamytei (globėjai)</a:t>
            </a:r>
          </a:p>
          <a:p>
            <a:endParaRPr lang="lt-LT" b="1" dirty="0">
              <a:solidFill>
                <a:schemeClr val="tx1"/>
              </a:solidFill>
            </a:endParaRPr>
          </a:p>
          <a:p>
            <a:endParaRPr lang="lt-LT" b="1" dirty="0" smtClean="0">
              <a:solidFill>
                <a:schemeClr val="tx1"/>
              </a:solidFill>
            </a:endParaRPr>
          </a:p>
          <a:p>
            <a:endParaRPr lang="lt-L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88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MŪSŲ MALDA: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 smtClean="0"/>
              <a:t>  	</a:t>
            </a:r>
            <a:r>
              <a:rPr lang="lt-LT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Teikis atsiųsti, Viešpatie, Šventosios Dvasios dovanų mūsų protui apšviesti ir sielos jėgoms sustiprinti. Palaimink mūsų Tėvus, Mokytojus ir visus tuos, kurie mus veda į gerą. Duok mums jėgų gerai mokytis, apsaugok mus visus nuo ligų ir kitokių bėdų.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lt-LT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Per Kristų, mūsų Viešpatį, amen.</a:t>
            </a:r>
            <a:endParaRPr lang="lt-LT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10652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NAUJI PAMOKOS ŽODŽIAI: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C00000"/>
                </a:solidFill>
              </a:rPr>
              <a:t>Globėjas</a:t>
            </a:r>
            <a:r>
              <a:rPr lang="lt-LT" dirty="0" smtClean="0"/>
              <a:t> – tas kas globoja, rūpinasi, padeda.</a:t>
            </a:r>
          </a:p>
          <a:p>
            <a:r>
              <a:rPr lang="lt-LT" dirty="0" smtClean="0">
                <a:solidFill>
                  <a:srgbClr val="C00000"/>
                </a:solidFill>
              </a:rPr>
              <a:t>Sekminės</a:t>
            </a:r>
            <a:r>
              <a:rPr lang="lt-LT" dirty="0" smtClean="0"/>
              <a:t> – Šventosios Dvasios atsiuntimo į Žemę diena, švenčiama septintą sekmadienį po Velykų.</a:t>
            </a:r>
          </a:p>
          <a:p>
            <a:r>
              <a:rPr lang="lt-LT" dirty="0" smtClean="0">
                <a:solidFill>
                  <a:srgbClr val="C00000"/>
                </a:solidFill>
              </a:rPr>
              <a:t>Šventoji Dvasia </a:t>
            </a:r>
            <a:r>
              <a:rPr lang="lt-LT" dirty="0" smtClean="0"/>
              <a:t>– tai Šventosios Trejybės dalis, Dievas (trečias asmuo). </a:t>
            </a:r>
            <a:r>
              <a:rPr lang="lt-LT" dirty="0"/>
              <a:t>Tikima, jog tai Dievo gyvenimo mumyse šaltinis</a:t>
            </a:r>
            <a:r>
              <a:rPr lang="lt-LT" dirty="0" smtClean="0"/>
              <a:t>. Šventosios Dvasios simbolis – baltas balandis.</a:t>
            </a:r>
          </a:p>
          <a:p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4701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20688"/>
            <a:ext cx="6624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	</a:t>
            </a:r>
            <a:r>
              <a:rPr lang="lt-LT" sz="2800" b="1" dirty="0" smtClean="0"/>
              <a:t>MES VISUOMET DŽIAUGIAMĖS GAVĘ </a:t>
            </a:r>
            <a:r>
              <a:rPr lang="lt-LT" sz="2800" b="1" dirty="0" smtClean="0"/>
              <a:t>DOVANŲ:  </a:t>
            </a:r>
            <a:r>
              <a:rPr lang="lt-LT" sz="2800" b="1" dirty="0" smtClean="0"/>
              <a:t>PER KALĖDAS, PER GIMTADIENĮ, PER VELYKAS... DOVANOS BŪNA ĮVAIRIOS. </a:t>
            </a:r>
          </a:p>
          <a:p>
            <a:r>
              <a:rPr lang="lt-LT" sz="2800" b="1" dirty="0" smtClean="0"/>
              <a:t>	AR BŪTINA GAUTI LABAI LABAI BRANGIĄ DOVANĄ, KAD PASIJAUSTUM GERAI IR SMAGIAI?</a:t>
            </a:r>
          </a:p>
          <a:p>
            <a:r>
              <a:rPr lang="lt-LT" sz="2800" b="1" dirty="0" smtClean="0"/>
              <a:t>	</a:t>
            </a:r>
            <a:r>
              <a:rPr lang="lt-LT" sz="3200" b="1" u="sng" dirty="0" smtClean="0">
                <a:solidFill>
                  <a:srgbClr val="00B0F0"/>
                </a:solidFill>
              </a:rPr>
              <a:t>TIKRIAUSIAI LABIAUSIAI DŽIUGINA DĖMESYS IR TAI, KAD TAVE PRISIMENA TĖVELIAI, DRAUGAI, ARTIMIEJI.</a:t>
            </a:r>
            <a:endParaRPr lang="lt-LT" sz="3200" b="1" u="sng" dirty="0">
              <a:solidFill>
                <a:srgbClr val="00B0F0"/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575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764704"/>
            <a:ext cx="882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/>
              <a:t>	</a:t>
            </a: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Jūs visi turite draugų. Jėzus taip pat jų turėjo. Mes Jėzaus draugus vadiname apaštalais -lietuviškai tai reiškia pasiuntinys, pamokslininkas.</a:t>
            </a:r>
          </a:p>
          <a:p>
            <a:r>
              <a:rPr lang="lt-LT" sz="3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t-LT" sz="3600" b="1" dirty="0" smtClean="0">
                <a:latin typeface="Times New Roman" pitchFamily="18" charset="0"/>
                <a:cs typeface="Times New Roman" pitchFamily="18" charset="0"/>
              </a:rPr>
              <a:t>Kai Jėzus iškeliavo į dangų, apaštalai ir Mama Marija liko vieni, liūdni ir išsigandę...</a:t>
            </a:r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54846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672"/>
            <a:ext cx="79928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	</a:t>
            </a:r>
            <a:r>
              <a:rPr lang="lt-LT" sz="2800" i="1" dirty="0" smtClean="0">
                <a:latin typeface="Times New Roman" pitchFamily="18" charset="0"/>
                <a:cs typeface="Times New Roman" pitchFamily="18" charset="0"/>
              </a:rPr>
              <a:t>Tačiau prieš iškeliaudamas į dangų, Jėzus buvo pažadėjęs atsiųsti draugams Globėją. Šis globėjas </a:t>
            </a:r>
            <a:r>
              <a:rPr lang="lt-LT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buvo Šventoji Dvasia. 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1026" name="Picture 2" descr="C:\Users\HP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6912"/>
            <a:ext cx="6264696" cy="362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638008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Praėjus </a:t>
            </a:r>
            <a:r>
              <a:rPr lang="lt-LT" sz="4000" b="1" u="sng" dirty="0" smtClean="0">
                <a:latin typeface="Times New Roman" pitchFamily="18" charset="0"/>
                <a:cs typeface="Times New Roman" pitchFamily="18" charset="0"/>
              </a:rPr>
              <a:t>septynioms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savaitėms po Prisikėlimo (po Velykų), per Sekmines, Jėzus apaštalams atsiuntė ŠVENTĄJĄ DVASIĄ – tikėjimą ir stiprybę jų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širdyse. Šventoji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Dvasia apaštalus sustiprino, padrąsino, kad jie galėtų tęsti Jėzaus 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darbus.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09977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5000" dirty="0" smtClean="0"/>
              <a:t>Šventoji Dvasia mus stiprina, keičia, daro geresnius.</a:t>
            </a:r>
          </a:p>
          <a:p>
            <a:pPr algn="ctr"/>
            <a:r>
              <a:rPr lang="lt-LT" sz="5000" dirty="0" smtClean="0"/>
              <a:t>Tai didelė Dievo dovana, kuri ateina į mūsų protą ir širdį.</a:t>
            </a:r>
            <a:endParaRPr lang="lt-LT" sz="5000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Parengė vyresnioji mokytoja Dalia Bajarūnienė 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59073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ršūnė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374</Words>
  <Application>Microsoft Office PowerPoint</Application>
  <PresentationFormat>Demonstracija ekrane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Lygybė</vt:lpstr>
      <vt:lpstr>Kas yra Švč. Trejybė?</vt:lpstr>
      <vt:lpstr>JĖZUS ATSIUNČIA ŠVENTĄJĄ DVASIĄ</vt:lpstr>
      <vt:lpstr>MŪSŲ MALDA:</vt:lpstr>
      <vt:lpstr>NAUJI PAMOKOS ŽODŽIAI:</vt:lpstr>
      <vt:lpstr>Skaidrė 5</vt:lpstr>
      <vt:lpstr>Skaidrė 6</vt:lpstr>
      <vt:lpstr>Skaidrė 7</vt:lpstr>
      <vt:lpstr>Skaidrė 8</vt:lpstr>
      <vt:lpstr>Skaidrė 9</vt:lpstr>
      <vt:lpstr>Skaidrė 10</vt:lpstr>
      <vt:lpstr>ŠVENTOSIOS DVASIOS SIMBOLIS</vt:lpstr>
      <vt:lpstr>Skaidrė 12</vt:lpstr>
      <vt:lpstr>PAAIŠKINIMAI IR UŽDUOTIS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JĖZUS ATSIUNČIA ŠVENTĄJĄ DVASIĄ</dc:title>
  <dc:creator>HP</dc:creator>
  <cp:lastModifiedBy>Vartotojas</cp:lastModifiedBy>
  <cp:revision>15</cp:revision>
  <dcterms:created xsi:type="dcterms:W3CDTF">2020-04-09T12:57:19Z</dcterms:created>
  <dcterms:modified xsi:type="dcterms:W3CDTF">2020-04-26T07:39:46Z</dcterms:modified>
</cp:coreProperties>
</file>