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7" r:id="rId3"/>
    <p:sldId id="263" r:id="rId4"/>
    <p:sldId id="264" r:id="rId5"/>
    <p:sldId id="266" r:id="rId6"/>
    <p:sldId id="265" r:id="rId7"/>
    <p:sldId id="267" r:id="rId8"/>
    <p:sldId id="268" r:id="rId9"/>
    <p:sldId id="269" r:id="rId10"/>
    <p:sldId id="271" r:id="rId11"/>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882" y="7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8" name="Antraštė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lt-LT" smtClean="0"/>
              <a:t>Spustelėkite, jei norite keisite ruoš. pav. stilių</a:t>
            </a:r>
            <a:endParaRPr kumimoji="0" lang="en-US"/>
          </a:p>
        </p:txBody>
      </p:sp>
      <p:sp>
        <p:nvSpPr>
          <p:cNvPr id="28" name="Datos vietos rezervavimo ženklas 27"/>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17" name="Poraštės vietos rezervavimo ženklas 16"/>
          <p:cNvSpPr>
            <a:spLocks noGrp="1"/>
          </p:cNvSpPr>
          <p:nvPr>
            <p:ph type="ftr" sz="quarter" idx="11"/>
          </p:nvPr>
        </p:nvSpPr>
        <p:spPr/>
        <p:txBody>
          <a:bodyPr/>
          <a:lstStyle/>
          <a:p>
            <a:endParaRPr lang="lt-LT"/>
          </a:p>
        </p:txBody>
      </p:sp>
      <p:sp>
        <p:nvSpPr>
          <p:cNvPr id="29" name="Skaidrės numerio vietos rezervavimo ženklas 28"/>
          <p:cNvSpPr>
            <a:spLocks noGrp="1"/>
          </p:cNvSpPr>
          <p:nvPr>
            <p:ph type="sldNum" sz="quarter" idx="12"/>
          </p:nvPr>
        </p:nvSpPr>
        <p:spPr/>
        <p:txBody>
          <a:bodyPr/>
          <a:lstStyle/>
          <a:p>
            <a:fld id="{92B7D84E-66D9-41D2-BF50-65828E656D6D}" type="slidenum">
              <a:rPr lang="lt-LT" smtClean="0"/>
              <a:pPr/>
              <a:t>‹#›</a:t>
            </a:fld>
            <a:endParaRPr lang="lt-LT"/>
          </a:p>
        </p:txBody>
      </p:sp>
      <p:sp>
        <p:nvSpPr>
          <p:cNvPr id="9" name="Paantraštė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t-LT" smtClean="0"/>
              <a:t>Spustelėkite ruošinio paantraštės stiliui keisti</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Spustelėkite, jei norite keisite ruoš. pav. stilių</a:t>
            </a:r>
            <a:endParaRPr kumimoji="0" lang="en-US"/>
          </a:p>
        </p:txBody>
      </p:sp>
      <p:sp>
        <p:nvSpPr>
          <p:cNvPr id="3" name="Vertikalaus teksto vietos rezervavimo ženklas 2"/>
          <p:cNvSpPr>
            <a:spLocks noGrp="1"/>
          </p:cNvSpPr>
          <p:nvPr>
            <p:ph type="body" orient="vert" idx="1"/>
          </p:nvPr>
        </p:nvSpPr>
        <p:spPr/>
        <p:txBody>
          <a:bodyPr vert="eaVer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kumimoji="0" lang="lt-LT" smtClean="0"/>
              <a:t>Spustelėkite, jei norite keisite ruoš. pav. stilių</a:t>
            </a:r>
            <a:endParaRPr kumimoji="0" lang="en-US"/>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Spustelėkite, jei norite keisite ruoš. pav. stilių</a:t>
            </a:r>
            <a:endParaRPr kumimoji="0" lang="en-US"/>
          </a:p>
        </p:txBody>
      </p:sp>
      <p:sp>
        <p:nvSpPr>
          <p:cNvPr id="3" name="Turinio vietos rezervavimo ženklas 2"/>
          <p:cNvSpPr>
            <a:spLocks noGrp="1"/>
          </p:cNvSpPr>
          <p:nvPr>
            <p:ph idx="1"/>
          </p:nvPr>
        </p:nvSpPr>
        <p:spPr/>
        <p:txBody>
          <a:body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bg>
      <p:bgRef idx="1003">
        <a:schemeClr val="bg2"/>
      </p:bgRef>
    </p:bg>
    <p:spTree>
      <p:nvGrpSpPr>
        <p:cNvPr id="1" name=""/>
        <p:cNvGrpSpPr/>
        <p:nvPr/>
      </p:nvGrpSpPr>
      <p:grpSpPr>
        <a:xfrm>
          <a:off x="0" y="0"/>
          <a:ext cx="0" cy="0"/>
          <a:chOff x="0" y="0"/>
          <a:chExt cx="0" cy="0"/>
        </a:xfrm>
      </p:grpSpPr>
      <p:sp>
        <p:nvSpPr>
          <p:cNvPr id="2" name="Antraštė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lt-LT" smtClean="0"/>
              <a:t>Spustelėkite, jei norite keisite ruoš. pav. stilių</a:t>
            </a:r>
            <a:endParaRPr kumimoji="0" lang="en-US"/>
          </a:p>
        </p:txBody>
      </p:sp>
      <p:sp>
        <p:nvSpPr>
          <p:cNvPr id="3" name="Teksto vietos rezervavimo ženklas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t-LT" smtClean="0"/>
              <a:t>Spustelėkite ruošinio teksto stiliams keisti</a:t>
            </a:r>
          </a:p>
        </p:txBody>
      </p:sp>
      <p:sp>
        <p:nvSpPr>
          <p:cNvPr id="4" name="Datos vietos rezervavimo ženklas 3"/>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a:xfrm>
            <a:off x="7924800" y="6416675"/>
            <a:ext cx="762000" cy="365125"/>
          </a:xfrm>
        </p:spPr>
        <p:txBody>
          <a:bodyPr/>
          <a:lstStyle/>
          <a:p>
            <a:fld id="{92B7D84E-66D9-41D2-BF50-65828E656D6D}" type="slidenum">
              <a:rPr lang="lt-LT" smtClean="0"/>
              <a:pPr/>
              <a:t>‹#›</a:t>
            </a:fld>
            <a:endParaRPr lang="lt-L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Spustelėkite, jei norite keisite ruoš. pav. stilių</a:t>
            </a:r>
            <a:endParaRPr kumimoji="0" lang="en-US"/>
          </a:p>
        </p:txBody>
      </p:sp>
      <p:sp>
        <p:nvSpPr>
          <p:cNvPr id="3" name="Turinio vietos rezervavimo ženklas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Turinio vietos rezervavimo ženklas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5" name="Datos vietos rezervavimo ženklas 4"/>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8229600" cy="1143000"/>
          </a:xfrm>
        </p:spPr>
        <p:txBody>
          <a:bodyPr anchor="ctr"/>
          <a:lstStyle>
            <a:lvl1pPr>
              <a:defRPr/>
            </a:lvl1pPr>
          </a:lstStyle>
          <a:p>
            <a:r>
              <a:rPr kumimoji="0" lang="lt-LT" smtClean="0"/>
              <a:t>Spustelėkite, jei norite keisite ruoš. pav. stilių</a:t>
            </a:r>
            <a:endParaRPr kumimoji="0" lang="en-US"/>
          </a:p>
        </p:txBody>
      </p:sp>
      <p:sp>
        <p:nvSpPr>
          <p:cNvPr id="3" name="Teksto vietos rezervavimo ženklas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lt-LT" smtClean="0"/>
              <a:t>Spustelėkite ruošinio teksto stiliams keisti</a:t>
            </a:r>
          </a:p>
        </p:txBody>
      </p:sp>
      <p:sp>
        <p:nvSpPr>
          <p:cNvPr id="4" name="Teksto vietos rezervavimo ženklas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lt-LT" smtClean="0"/>
              <a:t>Spustelėkite ruošinio teksto stiliams keisti</a:t>
            </a:r>
          </a:p>
        </p:txBody>
      </p:sp>
      <p:sp>
        <p:nvSpPr>
          <p:cNvPr id="5" name="Turinio vietos rezervavimo ženklas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6" name="Turinio vietos rezervavimo ženklas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7" name="Datos vietos rezervavimo ženklas 6"/>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Spustelėkite, jei norite keisite ruoš. pav. stilių</a:t>
            </a:r>
            <a:endParaRPr kumimoji="0" lang="en-US"/>
          </a:p>
        </p:txBody>
      </p:sp>
      <p:sp>
        <p:nvSpPr>
          <p:cNvPr id="3" name="Datos vietos rezervavimo ženklas 2"/>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lt-LT" smtClean="0"/>
              <a:t>Spustelėkite, jei norite keisite ruoš. pav. stilių</a:t>
            </a:r>
            <a:endParaRPr kumimoji="0" lang="en-US"/>
          </a:p>
        </p:txBody>
      </p:sp>
      <p:sp>
        <p:nvSpPr>
          <p:cNvPr id="3" name="Teksto vietos rezervavimo ženklas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lt-LT" smtClean="0"/>
              <a:t>Spustelėkite ruošinio teksto stiliams keisti</a:t>
            </a:r>
          </a:p>
        </p:txBody>
      </p:sp>
      <p:sp>
        <p:nvSpPr>
          <p:cNvPr id="4" name="Turinio vietos rezervavimo ženklas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5" name="Datos vietos rezervavimo ženklas 4"/>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lt-LT" smtClean="0"/>
              <a:t>Spustelėkite, jei norite keisite ruoš. pav. stilių</a:t>
            </a:r>
            <a:endParaRPr kumimoji="0" lang="en-US"/>
          </a:p>
        </p:txBody>
      </p:sp>
      <p:sp>
        <p:nvSpPr>
          <p:cNvPr id="3" name="Paveikslėlio vietos rezervavimo ženklas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lt-LT" smtClean="0">
                <a:solidFill>
                  <a:schemeClr val="lt1"/>
                </a:solidFill>
                <a:latin typeface="+mn-lt"/>
                <a:ea typeface="+mn-ea"/>
                <a:cs typeface="+mn-cs"/>
              </a:rPr>
              <a:t>Spustelėkite piktogramą, jei norite įtraukti paveikslėlį</a:t>
            </a:r>
            <a:endParaRPr kumimoji="0" lang="en-US" dirty="0">
              <a:solidFill>
                <a:schemeClr val="lt1"/>
              </a:solidFill>
              <a:latin typeface="+mn-lt"/>
              <a:ea typeface="+mn-ea"/>
              <a:cs typeface="+mn-cs"/>
            </a:endParaRPr>
          </a:p>
        </p:txBody>
      </p:sp>
      <p:sp>
        <p:nvSpPr>
          <p:cNvPr id="4" name="Teksto vietos rezervavimo ženklas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lt-LT" smtClean="0"/>
              <a:t>Spustelėkite ruošinio teksto stiliams keisti</a:t>
            </a:r>
          </a:p>
        </p:txBody>
      </p:sp>
      <p:sp>
        <p:nvSpPr>
          <p:cNvPr id="5" name="Datos vietos rezervavimo ženklas 4"/>
          <p:cNvSpPr>
            <a:spLocks noGrp="1"/>
          </p:cNvSpPr>
          <p:nvPr>
            <p:ph type="dt" sz="half" idx="10"/>
          </p:nvPr>
        </p:nvSpPr>
        <p:spPr/>
        <p:txBody>
          <a:bodyPr/>
          <a:lstStyle/>
          <a:p>
            <a:fld id="{89EC5FA2-FFDB-4C42-A904-E819BA94FE5A}" type="datetimeFigureOut">
              <a:rPr lang="lt-LT" smtClean="0"/>
              <a:pPr/>
              <a:t>2020-04-14</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2B7D84E-66D9-41D2-BF50-65828E656D6D}" type="slidenum">
              <a:rPr lang="lt-LT" smtClean="0"/>
              <a:pPr/>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Pavadinimo vietos rezervavimo ženkla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lt-LT" smtClean="0"/>
              <a:t>Spustelėkite, jei norite keisite ruoš. pav. stilių</a:t>
            </a:r>
            <a:endParaRPr kumimoji="0" lang="en-US"/>
          </a:p>
        </p:txBody>
      </p:sp>
      <p:sp>
        <p:nvSpPr>
          <p:cNvPr id="13" name="Teksto vietos rezervavimo ženklas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lt-LT" smtClean="0"/>
              <a:t>Spustelėkite ruošinio teksto stiliams keisti</a:t>
            </a:r>
          </a:p>
          <a:p>
            <a:pPr lvl="1" eaLnBrk="1" latinLnBrk="0" hangingPunct="1"/>
            <a:r>
              <a:rPr kumimoji="0" lang="lt-LT" smtClean="0"/>
              <a:t>Antras lygmuo</a:t>
            </a:r>
          </a:p>
          <a:p>
            <a:pPr lvl="2" eaLnBrk="1" latinLnBrk="0" hangingPunct="1"/>
            <a:r>
              <a:rPr kumimoji="0" lang="lt-LT" smtClean="0"/>
              <a:t>Trečias lygmuo</a:t>
            </a:r>
          </a:p>
          <a:p>
            <a:pPr lvl="3" eaLnBrk="1" latinLnBrk="0" hangingPunct="1"/>
            <a:r>
              <a:rPr kumimoji="0" lang="lt-LT" smtClean="0"/>
              <a:t>Ketvirtas lygmuo</a:t>
            </a:r>
          </a:p>
          <a:p>
            <a:pPr lvl="4" eaLnBrk="1" latinLnBrk="0" hangingPunct="1"/>
            <a:r>
              <a:rPr kumimoji="0" lang="lt-LT" smtClean="0"/>
              <a:t>Penktas lygmuo</a:t>
            </a:r>
            <a:endParaRPr kumimoji="0" lang="en-US"/>
          </a:p>
        </p:txBody>
      </p:sp>
      <p:sp>
        <p:nvSpPr>
          <p:cNvPr id="14" name="Datos vietos rezervavimo ženklas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9EC5FA2-FFDB-4C42-A904-E819BA94FE5A}" type="datetimeFigureOut">
              <a:rPr lang="lt-LT" smtClean="0"/>
              <a:pPr/>
              <a:t>2020-04-14</a:t>
            </a:fld>
            <a:endParaRPr lang="lt-LT"/>
          </a:p>
        </p:txBody>
      </p:sp>
      <p:sp>
        <p:nvSpPr>
          <p:cNvPr id="3" name="Poraštės vietos rezervavimo ženklas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lt-LT"/>
          </a:p>
        </p:txBody>
      </p:sp>
      <p:sp>
        <p:nvSpPr>
          <p:cNvPr id="23" name="Skaidrės numerio vietos rezervavimo ženklas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2B7D84E-66D9-41D2-BF50-65828E656D6D}" type="slidenum">
              <a:rPr lang="lt-LT" smtClean="0"/>
              <a:pPr/>
              <a:t>‹#›</a:t>
            </a:fld>
            <a:endParaRPr lang="lt-LT"/>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ctrTitle"/>
          </p:nvPr>
        </p:nvSpPr>
        <p:spPr>
          <a:xfrm>
            <a:off x="422030" y="1371600"/>
            <a:ext cx="8229600" cy="3281536"/>
          </a:xfrm>
        </p:spPr>
        <p:txBody>
          <a:bodyPr>
            <a:normAutofit/>
          </a:bodyPr>
          <a:lstStyle/>
          <a:p>
            <a:r>
              <a:rPr lang="lt-LT" i="1" dirty="0" smtClean="0">
                <a:latin typeface="Times New Roman" pitchFamily="18" charset="0"/>
                <a:cs typeface="Times New Roman" pitchFamily="18" charset="0"/>
              </a:rPr>
              <a:t>KAIP SUSITAIKYTI KASDIENYBĖJE IR BAŽNYČIOJE?</a:t>
            </a:r>
            <a:br>
              <a:rPr lang="lt-LT" i="1" dirty="0" smtClean="0">
                <a:latin typeface="Times New Roman" pitchFamily="18" charset="0"/>
                <a:cs typeface="Times New Roman" pitchFamily="18" charset="0"/>
              </a:rPr>
            </a:br>
            <a:endParaRPr lang="lt-LT" i="1" dirty="0">
              <a:latin typeface="Times New Roman" pitchFamily="18" charset="0"/>
              <a:cs typeface="Times New Roman" pitchFamily="18" charset="0"/>
            </a:endParaRPr>
          </a:p>
        </p:txBody>
      </p:sp>
      <p:sp>
        <p:nvSpPr>
          <p:cNvPr id="4" name="Turinio vietos rezervavimo ženklas 3"/>
          <p:cNvSpPr>
            <a:spLocks noGrp="1"/>
          </p:cNvSpPr>
          <p:nvPr>
            <p:ph type="subTitle" idx="1"/>
          </p:nvPr>
        </p:nvSpPr>
        <p:spPr>
          <a:xfrm>
            <a:off x="467544" y="4653136"/>
            <a:ext cx="6400800" cy="1295258"/>
          </a:xfrm>
        </p:spPr>
        <p:txBody>
          <a:bodyPr>
            <a:normAutofit/>
          </a:bodyPr>
          <a:lstStyle/>
          <a:p>
            <a:r>
              <a:rPr lang="en-US" dirty="0" smtClean="0"/>
              <a:t>3 </a:t>
            </a:r>
            <a:r>
              <a:rPr lang="en-US" dirty="0" err="1" smtClean="0"/>
              <a:t>kl</a:t>
            </a:r>
            <a:r>
              <a:rPr lang="lt-LT" dirty="0" err="1" smtClean="0"/>
              <a:t>asė</a:t>
            </a:r>
            <a:endParaRPr lang="lt-LT" dirty="0" smtClean="0"/>
          </a:p>
          <a:p>
            <a:r>
              <a:rPr lang="lt-LT" dirty="0" smtClean="0"/>
              <a:t>Mok. D. </a:t>
            </a:r>
            <a:r>
              <a:rPr lang="lt-LT" dirty="0" err="1" smtClean="0"/>
              <a:t>Bajarūnienė</a:t>
            </a:r>
            <a:endParaRPr lang="lt-LT" dirty="0"/>
          </a:p>
        </p:txBody>
      </p:sp>
      <p:pic>
        <p:nvPicPr>
          <p:cNvPr id="6" name="Turinio vietos rezervavimo ženklas 5" descr="images.jpg"/>
          <p:cNvPicPr>
            <a:picLocks noChangeAspect="1"/>
          </p:cNvPicPr>
          <p:nvPr/>
        </p:nvPicPr>
        <p:blipFill>
          <a:blip r:embed="rId2" cstate="print"/>
          <a:stretch>
            <a:fillRect/>
          </a:stretch>
        </p:blipFill>
        <p:spPr>
          <a:xfrm>
            <a:off x="6156176" y="4077072"/>
            <a:ext cx="2552700" cy="17907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4400" b="1" dirty="0" smtClean="0">
                <a:latin typeface="Times New Roman" pitchFamily="18" charset="0"/>
                <a:cs typeface="Times New Roman" pitchFamily="18" charset="0"/>
              </a:rPr>
              <a:t>užduotys</a:t>
            </a:r>
            <a:endParaRPr lang="lt-LT" sz="4400" b="1" dirty="0">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fontScale="77500" lnSpcReduction="20000"/>
          </a:bodyPr>
          <a:lstStyle/>
          <a:p>
            <a:pPr algn="ctr">
              <a:buNone/>
            </a:pPr>
            <a:r>
              <a:rPr lang="lt-LT" dirty="0" smtClean="0"/>
              <a:t>  </a:t>
            </a:r>
          </a:p>
          <a:p>
            <a:pPr algn="ctr">
              <a:buNone/>
            </a:pPr>
            <a:r>
              <a:rPr lang="lt-LT" sz="3200" dirty="0" smtClean="0"/>
              <a:t>Iš balto popieriaus (gali būti viena pusė panaudota) apibrėžk savo kojos pėdutę, arba tiesiog lape nupiešk </a:t>
            </a:r>
            <a:r>
              <a:rPr lang="en-US" sz="3200" dirty="0" smtClean="0"/>
              <a:t>5 p</a:t>
            </a:r>
            <a:r>
              <a:rPr lang="lt-LT" sz="3200" dirty="0" smtClean="0"/>
              <a:t>ėdutes</a:t>
            </a:r>
          </a:p>
          <a:p>
            <a:pPr algn="ctr">
              <a:buNone/>
            </a:pPr>
            <a:r>
              <a:rPr lang="lt-LT" sz="3200" dirty="0" smtClean="0">
                <a:latin typeface="Times New Roman" pitchFamily="18" charset="0"/>
                <a:cs typeface="Times New Roman" pitchFamily="18" charset="0"/>
              </a:rPr>
              <a:t> </a:t>
            </a:r>
            <a:r>
              <a:rPr lang="lt-LT" sz="3200" b="1" dirty="0" smtClean="0">
                <a:latin typeface="Times New Roman" pitchFamily="18" charset="0"/>
                <a:cs typeface="Times New Roman" pitchFamily="18" charset="0"/>
              </a:rPr>
              <a:t>Šalia kiekvienos pėdos laipteliuose parašyti penkias atgailos dalis ir jas įsidėmėti.</a:t>
            </a:r>
          </a:p>
          <a:p>
            <a:pPr algn="ctr">
              <a:buNone/>
            </a:pPr>
            <a:r>
              <a:rPr lang="lt-LT" sz="3200" b="1" dirty="0" smtClean="0">
                <a:latin typeface="Times New Roman" pitchFamily="18" charset="0"/>
                <a:cs typeface="Times New Roman" pitchFamily="18" charset="0"/>
              </a:rPr>
              <a:t>Sukurti atsiprašymo maldą.</a:t>
            </a:r>
          </a:p>
        </p:txBody>
      </p:sp>
      <p:pic>
        <p:nvPicPr>
          <p:cNvPr id="5" name="Turinio vietos rezervavimo ženklas 4" descr="atsisiųsti.jpg"/>
          <p:cNvPicPr>
            <a:picLocks noGrp="1" noChangeAspect="1"/>
          </p:cNvPicPr>
          <p:nvPr>
            <p:ph sz="half" idx="2"/>
          </p:nvPr>
        </p:nvPicPr>
        <p:blipFill>
          <a:blip r:embed="rId2" cstate="print"/>
          <a:stretch>
            <a:fillRect/>
          </a:stretch>
        </p:blipFill>
        <p:spPr>
          <a:xfrm>
            <a:off x="5357812" y="2991644"/>
            <a:ext cx="2619375" cy="1743075"/>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t>Maldel</a:t>
            </a:r>
            <a:r>
              <a:rPr lang="lt-LT" sz="4000" dirty="0" smtClean="0"/>
              <a:t>ė</a:t>
            </a:r>
            <a:endParaRPr lang="lt-LT" dirty="0"/>
          </a:p>
        </p:txBody>
      </p:sp>
      <p:sp>
        <p:nvSpPr>
          <p:cNvPr id="3" name="Content Placeholder 2"/>
          <p:cNvSpPr>
            <a:spLocks noGrp="1"/>
          </p:cNvSpPr>
          <p:nvPr>
            <p:ph sz="half" idx="1"/>
          </p:nvPr>
        </p:nvSpPr>
        <p:spPr/>
        <p:txBody>
          <a:bodyPr>
            <a:normAutofit/>
          </a:bodyPr>
          <a:lstStyle/>
          <a:p>
            <a:pPr algn="ctr">
              <a:lnSpc>
                <a:spcPct val="80000"/>
              </a:lnSpc>
              <a:buNone/>
              <a:defRPr/>
            </a:pPr>
            <a:r>
              <a:rPr lang="lt-LT" sz="4400" dirty="0" smtClean="0"/>
              <a:t>    </a:t>
            </a:r>
            <a:endParaRPr lang="lt-LT" sz="4400" b="1" dirty="0" smtClean="0"/>
          </a:p>
        </p:txBody>
      </p:sp>
      <p:pic>
        <p:nvPicPr>
          <p:cNvPr id="7" name="Turinio vietos rezervavimo ženklas 6" descr="Mamai ir Marijai 001.JPG"/>
          <p:cNvPicPr>
            <a:picLocks noGrp="1" noChangeAspect="1"/>
          </p:cNvPicPr>
          <p:nvPr>
            <p:ph sz="half" idx="2"/>
          </p:nvPr>
        </p:nvPicPr>
        <p:blipFill>
          <a:blip r:embed="rId2" cstate="print"/>
          <a:stretch>
            <a:fillRect/>
          </a:stretch>
        </p:blipFill>
        <p:spPr>
          <a:xfrm>
            <a:off x="4970264" y="1600200"/>
            <a:ext cx="3394472" cy="4525963"/>
          </a:xfrm>
        </p:spPr>
      </p:pic>
      <p:sp>
        <p:nvSpPr>
          <p:cNvPr id="5" name="Stačiakampis 4"/>
          <p:cNvSpPr/>
          <p:nvPr/>
        </p:nvSpPr>
        <p:spPr>
          <a:xfrm>
            <a:off x="323528" y="2348880"/>
            <a:ext cx="4032448" cy="3083921"/>
          </a:xfrm>
          <a:prstGeom prst="rect">
            <a:avLst/>
          </a:prstGeom>
        </p:spPr>
        <p:txBody>
          <a:bodyPr wrap="square">
            <a:spAutoFit/>
          </a:bodyPr>
          <a:lstStyle/>
          <a:p>
            <a:pPr algn="ctr">
              <a:lnSpc>
                <a:spcPct val="90000"/>
              </a:lnSpc>
              <a:buNone/>
              <a:defRPr/>
            </a:pPr>
            <a:r>
              <a:rPr lang="lt-LT" sz="2400" b="1" dirty="0" smtClean="0">
                <a:latin typeface="Times New Roman" pitchFamily="18" charset="0"/>
                <a:cs typeface="Times New Roman" pitchFamily="18" charset="0"/>
              </a:rPr>
              <a:t>Dieve Tėve, padėk mums</a:t>
            </a:r>
          </a:p>
          <a:p>
            <a:pPr algn="ctr">
              <a:lnSpc>
                <a:spcPct val="90000"/>
              </a:lnSpc>
              <a:buNone/>
              <a:defRPr/>
            </a:pPr>
            <a:r>
              <a:rPr lang="lt-LT" sz="2400" b="1" dirty="0" smtClean="0">
                <a:latin typeface="Times New Roman" pitchFamily="18" charset="0"/>
                <a:cs typeface="Times New Roman" pitchFamily="18" charset="0"/>
              </a:rPr>
              <a:t>kiekvieną dieną mokytis. </a:t>
            </a:r>
          </a:p>
          <a:p>
            <a:pPr algn="ctr">
              <a:lnSpc>
                <a:spcPct val="90000"/>
              </a:lnSpc>
              <a:buNone/>
              <a:defRPr/>
            </a:pPr>
            <a:r>
              <a:rPr lang="lt-LT" sz="2400" b="1" dirty="0" smtClean="0">
                <a:latin typeface="Times New Roman" pitchFamily="18" charset="0"/>
                <a:cs typeface="Times New Roman" pitchFamily="18" charset="0"/>
              </a:rPr>
              <a:t>Duok susikaupti,</a:t>
            </a:r>
          </a:p>
          <a:p>
            <a:pPr algn="ctr">
              <a:lnSpc>
                <a:spcPct val="90000"/>
              </a:lnSpc>
              <a:buNone/>
              <a:defRPr/>
            </a:pPr>
            <a:r>
              <a:rPr lang="lt-LT" sz="2400" b="1" dirty="0" smtClean="0">
                <a:latin typeface="Times New Roman" pitchFamily="18" charset="0"/>
                <a:cs typeface="Times New Roman" pitchFamily="18" charset="0"/>
              </a:rPr>
              <a:t> kad galėtume klausytis ir suprasti,</a:t>
            </a:r>
          </a:p>
          <a:p>
            <a:pPr algn="ctr">
              <a:lnSpc>
                <a:spcPct val="90000"/>
              </a:lnSpc>
              <a:buNone/>
              <a:defRPr/>
            </a:pPr>
            <a:r>
              <a:rPr lang="lt-LT" sz="2400" b="1" dirty="0" smtClean="0">
                <a:latin typeface="Times New Roman" pitchFamily="18" charset="0"/>
                <a:cs typeface="Times New Roman" pitchFamily="18" charset="0"/>
              </a:rPr>
              <a:t> kad galėtume gerai mokytis, </a:t>
            </a:r>
          </a:p>
          <a:p>
            <a:pPr algn="ctr">
              <a:lnSpc>
                <a:spcPct val="90000"/>
              </a:lnSpc>
              <a:buNone/>
              <a:defRPr/>
            </a:pPr>
            <a:r>
              <a:rPr lang="lt-LT" sz="2400" b="1" dirty="0" smtClean="0">
                <a:latin typeface="Times New Roman" pitchFamily="18" charset="0"/>
                <a:cs typeface="Times New Roman" pitchFamily="18" charset="0"/>
              </a:rPr>
              <a:t>nuosekliai mąstyti, </a:t>
            </a:r>
          </a:p>
          <a:p>
            <a:pPr algn="ctr">
              <a:lnSpc>
                <a:spcPct val="90000"/>
              </a:lnSpc>
              <a:buNone/>
              <a:defRPr/>
            </a:pPr>
            <a:r>
              <a:rPr lang="lt-LT" sz="2400" b="1" dirty="0" smtClean="0">
                <a:latin typeface="Times New Roman" pitchFamily="18" charset="0"/>
                <a:cs typeface="Times New Roman" pitchFamily="18" charset="0"/>
              </a:rPr>
              <a:t>įsidėmėti daug dalykų.</a:t>
            </a:r>
          </a:p>
          <a:p>
            <a:pPr algn="ctr">
              <a:lnSpc>
                <a:spcPct val="90000"/>
              </a:lnSpc>
              <a:buNone/>
              <a:defRPr/>
            </a:pPr>
            <a:r>
              <a:rPr lang="lt-LT" sz="2400" b="1" dirty="0" smtClean="0">
                <a:latin typeface="Times New Roman" pitchFamily="18" charset="0"/>
                <a:cs typeface="Times New Roman" pitchFamily="18" charset="0"/>
              </a:rPr>
              <a:t>                                   Amen.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Mokymosi uždavinys</a:t>
            </a:r>
            <a:endParaRPr lang="lt-LT" dirty="0"/>
          </a:p>
        </p:txBody>
      </p:sp>
      <p:sp>
        <p:nvSpPr>
          <p:cNvPr id="3" name="Content Placeholder 2"/>
          <p:cNvSpPr>
            <a:spLocks noGrp="1"/>
          </p:cNvSpPr>
          <p:nvPr>
            <p:ph idx="1"/>
          </p:nvPr>
        </p:nvSpPr>
        <p:spPr>
          <a:xfrm>
            <a:off x="304800" y="1554163"/>
            <a:ext cx="8124852" cy="4089416"/>
          </a:xfrm>
        </p:spPr>
        <p:txBody>
          <a:bodyPr/>
          <a:lstStyle/>
          <a:p>
            <a:pPr>
              <a:buNone/>
            </a:pPr>
            <a:r>
              <a:rPr lang="lt-LT" b="1" dirty="0" smtClean="0"/>
              <a:t>   </a:t>
            </a:r>
            <a:r>
              <a:rPr lang="lt-LT" sz="3600" b="1" dirty="0" smtClean="0"/>
              <a:t>Dalindamiesi savo patirtimi, nagrinėdami Šv. Rašto tekstus ir  atgailos dalis,  mokėsite savarankiškai  įvardinti 5 žingsnelius, kurie padeda susitaikyti su Dievu ir </a:t>
            </a:r>
            <a:r>
              <a:rPr lang="lt-LT" sz="3600" b="1" smtClean="0"/>
              <a:t>žmonėmis ir </a:t>
            </a:r>
            <a:r>
              <a:rPr lang="lt-LT" sz="3600" b="1" dirty="0" smtClean="0"/>
              <a:t>sukursite atsiprašymo maldelę.</a:t>
            </a:r>
            <a:endParaRPr lang="lt-LT" sz="3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Pam</a:t>
            </a:r>
            <a:r>
              <a:rPr lang="lt-LT" sz="4400" dirty="0" smtClean="0"/>
              <a:t>ą</a:t>
            </a:r>
            <a:r>
              <a:rPr lang="en-US" sz="4400" dirty="0" err="1" smtClean="0"/>
              <a:t>stykime</a:t>
            </a:r>
            <a:r>
              <a:rPr lang="en-US" sz="4400" dirty="0" smtClean="0"/>
              <a:t>:</a:t>
            </a:r>
            <a:endParaRPr lang="lt-LT" sz="4400" b="1" dirty="0"/>
          </a:p>
        </p:txBody>
      </p:sp>
      <p:sp>
        <p:nvSpPr>
          <p:cNvPr id="3" name="Content Placeholder 2"/>
          <p:cNvSpPr>
            <a:spLocks noGrp="1"/>
          </p:cNvSpPr>
          <p:nvPr>
            <p:ph idx="1"/>
          </p:nvPr>
        </p:nvSpPr>
        <p:spPr/>
        <p:txBody>
          <a:bodyPr/>
          <a:lstStyle/>
          <a:p>
            <a:pPr>
              <a:defRPr/>
            </a:pPr>
            <a:r>
              <a:rPr lang="lt-LT" b="1" dirty="0" smtClean="0"/>
              <a:t>Ką jaučiame susipykę?</a:t>
            </a:r>
          </a:p>
          <a:p>
            <a:pPr>
              <a:defRPr/>
            </a:pPr>
            <a:r>
              <a:rPr lang="lt-LT" b="1" dirty="0" smtClean="0"/>
              <a:t>Teksto apie Joną ir Kristiną skaitymas ir nagrinėjimas.</a:t>
            </a:r>
          </a:p>
          <a:p>
            <a:pPr>
              <a:defRPr/>
            </a:pPr>
            <a:r>
              <a:rPr lang="lt-LT" b="1" dirty="0" smtClean="0"/>
              <a:t> Išsiaiškinti, kaip galima susitaikyti.</a:t>
            </a:r>
          </a:p>
        </p:txBody>
      </p:sp>
      <p:pic>
        <p:nvPicPr>
          <p:cNvPr id="7170" name="Picture 2" descr="C:\Users\Vartotojas\Desktop\Spalvinimo paveiksliukai 8.gif"/>
          <p:cNvPicPr>
            <a:picLocks noChangeAspect="1" noChangeArrowheads="1"/>
          </p:cNvPicPr>
          <p:nvPr/>
        </p:nvPicPr>
        <p:blipFill>
          <a:blip r:embed="rId2" cstate="print"/>
          <a:srcRect/>
          <a:stretch>
            <a:fillRect/>
          </a:stretch>
        </p:blipFill>
        <p:spPr bwMode="auto">
          <a:xfrm>
            <a:off x="5214942" y="3857628"/>
            <a:ext cx="3714776" cy="264320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4400" b="1" dirty="0" smtClean="0"/>
              <a:t>Pasakojimas</a:t>
            </a:r>
            <a:endParaRPr lang="lt-LT" sz="4400" b="1" dirty="0"/>
          </a:p>
        </p:txBody>
      </p:sp>
      <p:sp>
        <p:nvSpPr>
          <p:cNvPr id="3" name="Content Placeholder 2"/>
          <p:cNvSpPr>
            <a:spLocks noGrp="1"/>
          </p:cNvSpPr>
          <p:nvPr>
            <p:ph idx="1"/>
          </p:nvPr>
        </p:nvSpPr>
        <p:spPr>
          <a:xfrm>
            <a:off x="0" y="1196752"/>
            <a:ext cx="8686800" cy="5112608"/>
          </a:xfrm>
        </p:spPr>
        <p:txBody>
          <a:bodyPr>
            <a:normAutofit lnSpcReduction="10000"/>
          </a:bodyPr>
          <a:lstStyle/>
          <a:p>
            <a:pPr>
              <a:lnSpc>
                <a:spcPct val="90000"/>
              </a:lnSpc>
              <a:buNone/>
              <a:defRPr/>
            </a:pPr>
            <a:r>
              <a:rPr lang="lt-LT" b="1" dirty="0" smtClean="0"/>
              <a:t>    Jonas ir Kristina žaidė gaudynių. Jonas niekaip negalėjo Kristinos pagauti, nes ji buvo vikri ir greita. Kai jis bandydavo Kristiną pagauti už rankos ar už kasos, mergaitė pasprukdavo ir pasislėpdavo už medžių šakų arba už namo kampo.</a:t>
            </a:r>
          </a:p>
          <a:p>
            <a:pPr>
              <a:lnSpc>
                <a:spcPct val="90000"/>
              </a:lnSpc>
              <a:buNone/>
              <a:defRPr/>
            </a:pPr>
            <a:r>
              <a:rPr lang="lt-LT" b="1" dirty="0" smtClean="0"/>
              <a:t>        – Tu bjaurybė, šlykšti ragana, - suriko supykęs Jonas.</a:t>
            </a:r>
          </a:p>
          <a:p>
            <a:pPr>
              <a:lnSpc>
                <a:spcPct val="90000"/>
              </a:lnSpc>
              <a:buNone/>
              <a:defRPr/>
            </a:pPr>
            <a:r>
              <a:rPr lang="lt-LT" b="1" dirty="0" smtClean="0"/>
              <a:t>    Kristina pradėjo verkti ir pasilenkusi prie žemės, žėrė saują Jonui tiesiai į veidą. Dabar verkė abu. Išgirdusi vaikų balsus, į kiemą išėjo mama. Ji pabarė vaikus ir liepė atsiprašyti vienas kito. Tada uždavė jiems darbo: surinkti sode visus obuolius.</a:t>
            </a:r>
            <a:endParaRPr lang="lt-LT"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sz="4400" b="1" dirty="0" smtClean="0"/>
              <a:t>Šventojo Rašto nagrinėjimas</a:t>
            </a:r>
            <a:endParaRPr lang="lt-LT" sz="4400" b="1" dirty="0"/>
          </a:p>
        </p:txBody>
      </p:sp>
      <p:sp>
        <p:nvSpPr>
          <p:cNvPr id="3" name="Content Placeholder 2"/>
          <p:cNvSpPr>
            <a:spLocks noGrp="1"/>
          </p:cNvSpPr>
          <p:nvPr>
            <p:ph sz="half" idx="1"/>
          </p:nvPr>
        </p:nvSpPr>
        <p:spPr>
          <a:xfrm>
            <a:off x="0" y="1600201"/>
            <a:ext cx="2339752" cy="3124944"/>
          </a:xfrm>
        </p:spPr>
        <p:txBody>
          <a:bodyPr>
            <a:normAutofit fontScale="70000" lnSpcReduction="20000"/>
          </a:bodyPr>
          <a:lstStyle/>
          <a:p>
            <a:pPr>
              <a:buNone/>
            </a:pPr>
            <a:r>
              <a:rPr lang="lt-LT" sz="3600" b="1" dirty="0" smtClean="0"/>
              <a:t>     </a:t>
            </a:r>
          </a:p>
          <a:p>
            <a:pPr marL="0" indent="0">
              <a:buNone/>
            </a:pPr>
            <a:r>
              <a:rPr lang="lt-LT" sz="3600" b="1" dirty="0" smtClean="0"/>
              <a:t>     Lk 19, 1 – 10 skaitymas ir</a:t>
            </a:r>
          </a:p>
          <a:p>
            <a:pPr algn="ctr">
              <a:buNone/>
            </a:pPr>
            <a:r>
              <a:rPr lang="lt-LT" sz="3600" b="1" dirty="0" smtClean="0"/>
              <a:t>nagrinėjimas.</a:t>
            </a:r>
          </a:p>
          <a:p>
            <a:pPr algn="ctr">
              <a:buNone/>
            </a:pPr>
            <a:r>
              <a:rPr lang="lt-LT" sz="3600" b="1" dirty="0" smtClean="0"/>
              <a:t>Atsakymai </a:t>
            </a:r>
            <a:r>
              <a:rPr lang="lt-LT" sz="3600" b="1" smtClean="0"/>
              <a:t>į klausimus</a:t>
            </a:r>
            <a:endParaRPr lang="lt-LT" sz="3600" b="1" dirty="0" smtClean="0"/>
          </a:p>
          <a:p>
            <a:pPr algn="ctr">
              <a:buNone/>
            </a:pPr>
            <a:endParaRPr lang="lt-LT" sz="3600" b="1" dirty="0" smtClean="0"/>
          </a:p>
          <a:p>
            <a:pPr algn="ctr">
              <a:buNone/>
            </a:pPr>
            <a:endParaRPr lang="lt-LT" sz="3600" b="1" dirty="0" smtClean="0"/>
          </a:p>
          <a:p>
            <a:pPr algn="ctr">
              <a:buNone/>
            </a:pPr>
            <a:endParaRPr lang="lt-LT" sz="3600" b="1" dirty="0" smtClean="0"/>
          </a:p>
          <a:p>
            <a:pPr>
              <a:buNone/>
            </a:pPr>
            <a:endParaRPr lang="lt-LT" sz="3600" b="1" dirty="0" smtClean="0"/>
          </a:p>
        </p:txBody>
      </p:sp>
      <p:sp>
        <p:nvSpPr>
          <p:cNvPr id="4" name="Rectangle 3"/>
          <p:cNvSpPr/>
          <p:nvPr/>
        </p:nvSpPr>
        <p:spPr>
          <a:xfrm>
            <a:off x="571472" y="2714620"/>
            <a:ext cx="184731" cy="369332"/>
          </a:xfrm>
          <a:prstGeom prst="rect">
            <a:avLst/>
          </a:prstGeom>
        </p:spPr>
        <p:txBody>
          <a:bodyPr wrap="none">
            <a:spAutoFit/>
          </a:bodyPr>
          <a:lstStyle/>
          <a:p>
            <a:pPr>
              <a:defRPr/>
            </a:pPr>
            <a:endParaRPr lang="lt-LT" dirty="0" smtClean="0"/>
          </a:p>
        </p:txBody>
      </p:sp>
      <p:sp>
        <p:nvSpPr>
          <p:cNvPr id="7" name="Turinio vietos rezervavimo ženklas 6"/>
          <p:cNvSpPr>
            <a:spLocks noGrp="1"/>
          </p:cNvSpPr>
          <p:nvPr>
            <p:ph sz="half" idx="2"/>
          </p:nvPr>
        </p:nvSpPr>
        <p:spPr>
          <a:xfrm>
            <a:off x="2483768" y="1196752"/>
            <a:ext cx="6203032" cy="5400600"/>
          </a:xfrm>
        </p:spPr>
        <p:txBody>
          <a:bodyPr>
            <a:noAutofit/>
          </a:bodyPr>
          <a:lstStyle/>
          <a:p>
            <a:pPr marL="0" indent="0"/>
            <a:r>
              <a:rPr lang="lt-LT" sz="2000" dirty="0" smtClean="0"/>
              <a:t> Atvykęs į Jerichą, Jėzus ėjo per miestą. </a:t>
            </a:r>
            <a:r>
              <a:rPr lang="lt-LT" sz="2000" baseline="30000" dirty="0" smtClean="0"/>
              <a:t>2</a:t>
            </a:r>
            <a:r>
              <a:rPr lang="lt-LT" sz="2000" dirty="0" smtClean="0"/>
              <a:t> Ten buvo žmogus, vardu </a:t>
            </a:r>
            <a:r>
              <a:rPr lang="lt-LT" sz="2000" dirty="0" err="1" smtClean="0"/>
              <a:t>Zachiejus</a:t>
            </a:r>
            <a:r>
              <a:rPr lang="lt-LT" sz="2000" dirty="0" smtClean="0"/>
              <a:t>, muitininkų viršininkas ir turtuolis. </a:t>
            </a:r>
            <a:r>
              <a:rPr lang="lt-LT" sz="2000" baseline="30000" dirty="0" smtClean="0"/>
              <a:t>3</a:t>
            </a:r>
            <a:r>
              <a:rPr lang="lt-LT" sz="2000" dirty="0" smtClean="0"/>
              <a:t> Jis troško pamatyti Jėzų, koks jis esąs, bet negalėjo per minią, nes pats buvo žemo ūgio. </a:t>
            </a:r>
            <a:r>
              <a:rPr lang="lt-LT" sz="2000" baseline="30000" dirty="0" smtClean="0"/>
              <a:t>4</a:t>
            </a:r>
            <a:r>
              <a:rPr lang="lt-LT" sz="2000" dirty="0" smtClean="0"/>
              <a:t> </a:t>
            </a:r>
            <a:r>
              <a:rPr lang="lt-LT" sz="2000" dirty="0" err="1" smtClean="0"/>
              <a:t>Zachiejus</a:t>
            </a:r>
            <a:r>
              <a:rPr lang="lt-LT" sz="2000" dirty="0" smtClean="0"/>
              <a:t> užbėgo priekin ir įlipo į šilkmedį, kad galėtų jį pamatyti, nes jis turėjo tenai praeiti. </a:t>
            </a:r>
            <a:r>
              <a:rPr lang="lt-LT" sz="2000" baseline="30000" dirty="0" smtClean="0"/>
              <a:t>5</a:t>
            </a:r>
            <a:r>
              <a:rPr lang="lt-LT" sz="2000" dirty="0" smtClean="0"/>
              <a:t> Atėjęs į tą vietą ir pažvelgęs aukštyn, Jėzus tarė: „</a:t>
            </a:r>
            <a:r>
              <a:rPr lang="lt-LT" sz="2000" dirty="0" err="1" smtClean="0"/>
              <a:t>Zachiejau</a:t>
            </a:r>
            <a:r>
              <a:rPr lang="lt-LT" sz="2000" dirty="0" smtClean="0"/>
              <a:t>, greit lipk žemyn! Man reikia šiandien apsilankyti tavo namuose“. </a:t>
            </a:r>
            <a:r>
              <a:rPr lang="lt-LT" sz="2000" baseline="30000" dirty="0" smtClean="0"/>
              <a:t>6</a:t>
            </a:r>
            <a:r>
              <a:rPr lang="lt-LT" sz="2000" dirty="0" smtClean="0"/>
              <a:t> Šis skubiai nulipo ir su džiaugsmu priėmė jį. </a:t>
            </a:r>
            <a:r>
              <a:rPr lang="lt-LT" sz="2000" baseline="30000" dirty="0" smtClean="0"/>
              <a:t>7</a:t>
            </a:r>
            <a:r>
              <a:rPr lang="lt-LT" sz="2000" dirty="0" smtClean="0"/>
              <a:t> Tai matydami, visi murmėjo: „Pas nusidėjėlį nuėjo į svečius!“ </a:t>
            </a:r>
            <a:r>
              <a:rPr lang="lt-LT" sz="2000" baseline="30000" dirty="0" smtClean="0"/>
              <a:t>8</a:t>
            </a:r>
            <a:r>
              <a:rPr lang="lt-LT" sz="2000" dirty="0" smtClean="0"/>
              <a:t> O </a:t>
            </a:r>
            <a:r>
              <a:rPr lang="lt-LT" sz="2000" dirty="0" err="1" smtClean="0"/>
              <a:t>Zachiejus</a:t>
            </a:r>
            <a:r>
              <a:rPr lang="lt-LT" sz="2000" dirty="0" smtClean="0"/>
              <a:t> atsistojęs prabilo į Viešpatį: „Štai, Viešpatie, pusę savo turto atiduodu vargšams ir, jei ką nors nuskriaudžiau, grąžinsiu keturgubai“. </a:t>
            </a:r>
            <a:r>
              <a:rPr lang="lt-LT" sz="2000" baseline="30000" dirty="0" smtClean="0"/>
              <a:t>9</a:t>
            </a:r>
            <a:r>
              <a:rPr lang="lt-LT" sz="2000" dirty="0" smtClean="0"/>
              <a:t> Jėzus tarė: „Į šiuos namus šiandien atėjo išganymas, nes ir jis yra Abraomo palikuonis. </a:t>
            </a:r>
            <a:r>
              <a:rPr lang="lt-LT" sz="2000" baseline="30000" dirty="0" smtClean="0"/>
              <a:t>10</a:t>
            </a:r>
            <a:r>
              <a:rPr lang="lt-LT" sz="2000" dirty="0" smtClean="0"/>
              <a:t> Žmogaus Sūnus atėjo ieškoti ir gelbėti, kas buvo pražuvę“.</a:t>
            </a:r>
            <a:endParaRPr lang="lt-LT"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sz="4400" b="1" dirty="0" smtClean="0"/>
              <a:t>Iš duotų žodžių sudėk teisingai sakinį:</a:t>
            </a:r>
            <a:endParaRPr lang="lt-LT" sz="4400" b="1" dirty="0"/>
          </a:p>
        </p:txBody>
      </p:sp>
      <p:sp>
        <p:nvSpPr>
          <p:cNvPr id="3" name="Content Placeholder 2"/>
          <p:cNvSpPr>
            <a:spLocks noGrp="1"/>
          </p:cNvSpPr>
          <p:nvPr>
            <p:ph idx="1"/>
          </p:nvPr>
        </p:nvSpPr>
        <p:spPr/>
        <p:txBody>
          <a:bodyPr>
            <a:normAutofit/>
          </a:bodyPr>
          <a:lstStyle/>
          <a:p>
            <a:pPr>
              <a:defRPr/>
            </a:pPr>
            <a:r>
              <a:rPr lang="lt-LT" sz="3600" b="1" dirty="0" smtClean="0"/>
              <a:t>Gailimės</a:t>
            </a:r>
          </a:p>
          <a:p>
            <a:pPr>
              <a:defRPr/>
            </a:pPr>
            <a:r>
              <a:rPr lang="lt-LT" sz="3600" b="1" dirty="0" smtClean="0"/>
              <a:t>Jėzus </a:t>
            </a:r>
          </a:p>
          <a:p>
            <a:pPr>
              <a:defRPr/>
            </a:pPr>
            <a:r>
              <a:rPr lang="lt-LT" sz="3600" b="1" dirty="0" smtClean="0"/>
              <a:t>Visada</a:t>
            </a:r>
          </a:p>
          <a:p>
            <a:pPr>
              <a:defRPr/>
            </a:pPr>
            <a:r>
              <a:rPr lang="lt-LT" sz="3600" b="1" dirty="0" smtClean="0"/>
              <a:t>Mes</a:t>
            </a:r>
          </a:p>
          <a:p>
            <a:pPr>
              <a:defRPr/>
            </a:pPr>
            <a:r>
              <a:rPr lang="lt-LT" sz="3600" b="1" dirty="0" smtClean="0"/>
              <a:t>Atleidžia</a:t>
            </a:r>
          </a:p>
          <a:p>
            <a:pPr>
              <a:defRPr/>
            </a:pPr>
            <a:r>
              <a:rPr lang="lt-LT" sz="3600" b="1" dirty="0" smtClean="0"/>
              <a:t>Kai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lt-LT" b="1" dirty="0" smtClean="0"/>
              <a:t>Susitaikymo  arba  Atgailos sakramento  įsteigimas</a:t>
            </a:r>
            <a:endParaRPr lang="lt-LT" b="1" dirty="0"/>
          </a:p>
        </p:txBody>
      </p:sp>
      <p:sp>
        <p:nvSpPr>
          <p:cNvPr id="3" name="Content Placeholder 2"/>
          <p:cNvSpPr>
            <a:spLocks noGrp="1"/>
          </p:cNvSpPr>
          <p:nvPr>
            <p:ph idx="1"/>
          </p:nvPr>
        </p:nvSpPr>
        <p:spPr/>
        <p:txBody>
          <a:bodyPr/>
          <a:lstStyle/>
          <a:p>
            <a:pPr>
              <a:buNone/>
              <a:defRPr/>
            </a:pPr>
            <a:r>
              <a:rPr lang="lt-LT" dirty="0" smtClean="0"/>
              <a:t>    </a:t>
            </a:r>
            <a:r>
              <a:rPr lang="lt-LT" b="1" dirty="0" smtClean="0"/>
              <a:t>Aiškinimas ištraukos iš Jn 20, 19 – 23.</a:t>
            </a:r>
          </a:p>
          <a:p>
            <a:pPr>
              <a:buNone/>
              <a:defRPr/>
            </a:pPr>
            <a:endParaRPr lang="lt-LT" b="1" dirty="0" smtClean="0"/>
          </a:p>
          <a:p>
            <a:pPr>
              <a:buNone/>
              <a:defRPr/>
            </a:pPr>
            <a:r>
              <a:rPr lang="lt-LT" sz="3600" b="1" dirty="0" smtClean="0"/>
              <a:t>   “Kam atleisite nuodėmes, tiems jos bus atleistos, o kam sulaikysite – sulaikytos”.</a:t>
            </a:r>
          </a:p>
          <a:p>
            <a:pPr algn="r">
              <a:buNone/>
              <a:defRPr/>
            </a:pPr>
            <a:r>
              <a:rPr lang="lt-LT" sz="3600" b="1" dirty="0" smtClean="0"/>
              <a:t>Jn 20, 23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4400" b="1" dirty="0" smtClean="0"/>
              <a:t>Penkios atgailos dalys:</a:t>
            </a:r>
            <a:endParaRPr lang="lt-LT" sz="4400" b="1" dirty="0"/>
          </a:p>
        </p:txBody>
      </p:sp>
      <p:sp>
        <p:nvSpPr>
          <p:cNvPr id="3" name="Content Placeholder 2"/>
          <p:cNvSpPr>
            <a:spLocks noGrp="1"/>
          </p:cNvSpPr>
          <p:nvPr>
            <p:ph idx="1"/>
          </p:nvPr>
        </p:nvSpPr>
        <p:spPr>
          <a:xfrm>
            <a:off x="642910" y="1554162"/>
            <a:ext cx="7786742" cy="4525963"/>
          </a:xfrm>
        </p:spPr>
        <p:txBody>
          <a:bodyPr/>
          <a:lstStyle/>
          <a:p>
            <a:pPr marL="609600" indent="-609600">
              <a:buFont typeface="Wingdings" pitchFamily="2" charset="2"/>
              <a:buAutoNum type="arabicPeriod"/>
              <a:defRPr/>
            </a:pPr>
            <a:r>
              <a:rPr lang="lt-LT" sz="3600" b="1" dirty="0" smtClean="0"/>
              <a:t>Prisiminti savo nuodėmes.</a:t>
            </a:r>
          </a:p>
          <a:p>
            <a:pPr marL="609600" indent="-609600">
              <a:buFont typeface="Wingdings" pitchFamily="2" charset="2"/>
              <a:buAutoNum type="arabicPeriod"/>
              <a:defRPr/>
            </a:pPr>
            <a:r>
              <a:rPr lang="lt-LT" sz="3600" b="1" dirty="0" smtClean="0"/>
              <a:t>Gailėtis dėl nuodėmių.</a:t>
            </a:r>
          </a:p>
          <a:p>
            <a:pPr marL="609600" indent="-609600">
              <a:buFont typeface="Wingdings" pitchFamily="2" charset="2"/>
              <a:buAutoNum type="arabicPeriod"/>
              <a:defRPr/>
            </a:pPr>
            <a:r>
              <a:rPr lang="lt-LT" sz="3600" b="1" dirty="0" smtClean="0"/>
              <a:t>Tvirtai pasiryžti nebenusidėti.</a:t>
            </a:r>
          </a:p>
          <a:p>
            <a:pPr marL="609600" indent="-609600">
              <a:buFont typeface="Wingdings" pitchFamily="2" charset="2"/>
              <a:buAutoNum type="arabicPeriod"/>
              <a:defRPr/>
            </a:pPr>
            <a:r>
              <a:rPr lang="lt-LT" sz="3600" b="1" dirty="0" smtClean="0"/>
              <a:t>Atlikti išpažintį.</a:t>
            </a:r>
          </a:p>
          <a:p>
            <a:pPr marL="609600" indent="-609600">
              <a:buFont typeface="Wingdings" pitchFamily="2" charset="2"/>
              <a:buAutoNum type="arabicPeriod"/>
              <a:defRPr/>
            </a:pPr>
            <a:r>
              <a:rPr lang="lt-LT" sz="3600" b="1" dirty="0" smtClean="0"/>
              <a:t>Atsilyginti ir taisytis</a:t>
            </a:r>
            <a:r>
              <a:rPr lang="lt-LT" dirty="0" smtClean="0"/>
              <a: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ršūnė">
  <a:themeElements>
    <a:clrScheme name="Viršūnė">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iršūnė">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iršūnė">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157</TotalTime>
  <Words>347</Words>
  <Application>Microsoft Office PowerPoint</Application>
  <PresentationFormat>Demonstracija ekrane (4:3)</PresentationFormat>
  <Paragraphs>54</Paragraphs>
  <Slides>10</Slides>
  <Notes>0</Notes>
  <HiddenSlides>0</HiddenSlides>
  <MMClips>0</MMClips>
  <ScaleCrop>false</ScaleCrop>
  <HeadingPairs>
    <vt:vector size="4" baseType="variant">
      <vt:variant>
        <vt:lpstr>Tema</vt:lpstr>
      </vt:variant>
      <vt:variant>
        <vt:i4>1</vt:i4>
      </vt:variant>
      <vt:variant>
        <vt:lpstr>Skaidrių pavadinimai</vt:lpstr>
      </vt:variant>
      <vt:variant>
        <vt:i4>10</vt:i4>
      </vt:variant>
    </vt:vector>
  </HeadingPairs>
  <TitlesOfParts>
    <vt:vector size="11" baseType="lpstr">
      <vt:lpstr>Viršūnė</vt:lpstr>
      <vt:lpstr>KAIP SUSITAIKYTI KASDIENYBĖJE IR BAŽNYČIOJE? </vt:lpstr>
      <vt:lpstr>Maldelė</vt:lpstr>
      <vt:lpstr>Mokymosi uždavinys</vt:lpstr>
      <vt:lpstr>Pamąstykime:</vt:lpstr>
      <vt:lpstr>Pasakojimas</vt:lpstr>
      <vt:lpstr>Šventojo Rašto nagrinėjimas</vt:lpstr>
      <vt:lpstr>Iš duotų žodžių sudėk teisingai sakinį:</vt:lpstr>
      <vt:lpstr>Susitaikymo  arba  Atgailos sakramento  įsteigimas</vt:lpstr>
      <vt:lpstr>Penkios atgailos dalys:</vt:lpstr>
      <vt:lpstr>užduotys</vt:lpstr>
    </vt:vector>
  </TitlesOfParts>
  <Company>Organization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Name</dc:creator>
  <cp:lastModifiedBy>Vartotojas</cp:lastModifiedBy>
  <cp:revision>47</cp:revision>
  <dcterms:created xsi:type="dcterms:W3CDTF">2015-11-05T18:36:29Z</dcterms:created>
  <dcterms:modified xsi:type="dcterms:W3CDTF">2020-04-14T10:15:39Z</dcterms:modified>
</cp:coreProperties>
</file>