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notesMasterIdLst>
    <p:notesMasterId r:id="rId14"/>
  </p:notesMasterIdLst>
  <p:sldIdLst>
    <p:sldId id="263" r:id="rId2"/>
    <p:sldId id="256" r:id="rId3"/>
    <p:sldId id="266" r:id="rId4"/>
    <p:sldId id="262" r:id="rId5"/>
    <p:sldId id="265" r:id="rId6"/>
    <p:sldId id="257" r:id="rId7"/>
    <p:sldId id="258" r:id="rId8"/>
    <p:sldId id="259" r:id="rId9"/>
    <p:sldId id="261" r:id="rId10"/>
    <p:sldId id="267" r:id="rId11"/>
    <p:sldId id="268" r:id="rId12"/>
    <p:sldId id="260" r:id="rId13"/>
  </p:sldIdLst>
  <p:sldSz cx="7559675" cy="9845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01" userDrawn="1">
          <p15:clr>
            <a:srgbClr val="A4A3A4"/>
          </p15:clr>
        </p15:guide>
        <p15:guide id="2" pos="238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a" initials="I" lastIdx="1" clrIdx="0">
    <p:extLst>
      <p:ext uri="{19B8F6BF-5375-455C-9EA6-DF929625EA0E}">
        <p15:presenceInfo xmlns:p15="http://schemas.microsoft.com/office/powerpoint/2012/main" xmlns="" userId="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2274" y="-120"/>
      </p:cViewPr>
      <p:guideLst>
        <p:guide orient="horz" pos="3101"/>
        <p:guide pos="2381"/>
      </p:guideLst>
    </p:cSldViewPr>
  </p:slideViewPr>
  <p:notesTextViewPr>
    <p:cViewPr>
      <p:scale>
        <a:sx n="1" d="1"/>
        <a:sy n="1" d="1"/>
      </p:scale>
      <p:origin x="0" y="0"/>
    </p:cViewPr>
  </p:notesTextViewPr>
  <p:notesViewPr>
    <p:cSldViewPr snapToGrid="0">
      <p:cViewPr varScale="1">
        <p:scale>
          <a:sx n="57" d="100"/>
          <a:sy n="57" d="100"/>
        </p:scale>
        <p:origin x="1032" y="5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D4DCF-1978-4826-872E-8F08C7331EB9}" type="datetimeFigureOut">
              <a:rPr lang="lt-LT" smtClean="0"/>
              <a:pPr/>
              <a:t>2020.05.17</a:t>
            </a:fld>
            <a:endParaRPr lang="lt-LT"/>
          </a:p>
        </p:txBody>
      </p:sp>
      <p:sp>
        <p:nvSpPr>
          <p:cNvPr id="4" name="Slide Image Placeholder 3"/>
          <p:cNvSpPr>
            <a:spLocks noGrp="1" noRot="1" noChangeAspect="1"/>
          </p:cNvSpPr>
          <p:nvPr>
            <p:ph type="sldImg" idx="2"/>
          </p:nvPr>
        </p:nvSpPr>
        <p:spPr>
          <a:xfrm>
            <a:off x="2244725" y="1143000"/>
            <a:ext cx="236855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1CAEE-299E-42BD-8143-42C0EA9A4D5D}" type="slidenum">
              <a:rPr lang="lt-LT" smtClean="0"/>
              <a:pPr/>
              <a:t>‹#›</a:t>
            </a:fld>
            <a:endParaRPr lang="lt-LT"/>
          </a:p>
        </p:txBody>
      </p:sp>
    </p:spTree>
    <p:extLst>
      <p:ext uri="{BB962C8B-B14F-4D97-AF65-F5344CB8AC3E}">
        <p14:creationId xmlns:p14="http://schemas.microsoft.com/office/powerpoint/2010/main" xmlns="" val="1570977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167993" y="1"/>
            <a:ext cx="3123616" cy="9845676"/>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438251" y="1312758"/>
            <a:ext cx="5743441" cy="5007923"/>
          </a:xfrm>
        </p:spPr>
        <p:txBody>
          <a:bodyPr anchor="b">
            <a:normAutofit/>
          </a:bodyPr>
          <a:lstStyle>
            <a:lvl1pPr algn="r">
              <a:defRPr sz="4464">
                <a:effectLst/>
              </a:defRPr>
            </a:lvl1pPr>
          </a:lstStyle>
          <a:p>
            <a:r>
              <a:rPr lang="en-US"/>
              <a:t>Click to edit Master title style</a:t>
            </a:r>
            <a:endParaRPr lang="en-US" dirty="0"/>
          </a:p>
        </p:txBody>
      </p:sp>
      <p:sp>
        <p:nvSpPr>
          <p:cNvPr id="3" name="Subtitle 2"/>
          <p:cNvSpPr>
            <a:spLocks noGrp="1"/>
          </p:cNvSpPr>
          <p:nvPr>
            <p:ph type="subTitle" idx="1"/>
          </p:nvPr>
        </p:nvSpPr>
        <p:spPr>
          <a:xfrm>
            <a:off x="2417574" y="6320680"/>
            <a:ext cx="4764119" cy="1958986"/>
          </a:xfrm>
        </p:spPr>
        <p:txBody>
          <a:bodyPr anchor="t">
            <a:normAutofit/>
          </a:bodyPr>
          <a:lstStyle>
            <a:lvl1pPr marL="0" indent="0" algn="r">
              <a:buNone/>
              <a:defRPr sz="1488">
                <a:solidFill>
                  <a:schemeClr val="tx1"/>
                </a:solidFill>
              </a:defRPr>
            </a:lvl1pPr>
            <a:lvl2pPr marL="377967" indent="0" algn="ctr">
              <a:buNone/>
              <a:defRPr>
                <a:solidFill>
                  <a:schemeClr val="tx1">
                    <a:tint val="75000"/>
                  </a:schemeClr>
                </a:solidFill>
              </a:defRPr>
            </a:lvl2pPr>
            <a:lvl3pPr marL="755934" indent="0" algn="ctr">
              <a:buNone/>
              <a:defRPr>
                <a:solidFill>
                  <a:schemeClr val="tx1">
                    <a:tint val="75000"/>
                  </a:schemeClr>
                </a:solidFill>
              </a:defRPr>
            </a:lvl3pPr>
            <a:lvl4pPr marL="1133902" indent="0" algn="ctr">
              <a:buNone/>
              <a:defRPr>
                <a:solidFill>
                  <a:schemeClr val="tx1">
                    <a:tint val="75000"/>
                  </a:schemeClr>
                </a:solidFill>
              </a:defRPr>
            </a:lvl4pPr>
            <a:lvl5pPr marL="1511869" indent="0" algn="ctr">
              <a:buNone/>
              <a:defRPr>
                <a:solidFill>
                  <a:schemeClr val="tx1">
                    <a:tint val="75000"/>
                  </a:schemeClr>
                </a:solidFill>
              </a:defRPr>
            </a:lvl5pPr>
            <a:lvl6pPr marL="1889836" indent="0" algn="ctr">
              <a:buNone/>
              <a:defRPr>
                <a:solidFill>
                  <a:schemeClr val="tx1">
                    <a:tint val="75000"/>
                  </a:schemeClr>
                </a:solidFill>
              </a:defRPr>
            </a:lvl6pPr>
            <a:lvl7pPr marL="2267803" indent="0" algn="ctr">
              <a:buNone/>
              <a:defRPr>
                <a:solidFill>
                  <a:schemeClr val="tx1">
                    <a:tint val="75000"/>
                  </a:schemeClr>
                </a:solidFill>
              </a:defRPr>
            </a:lvl7pPr>
            <a:lvl8pPr marL="2645771" indent="0" algn="ctr">
              <a:buNone/>
              <a:defRPr>
                <a:solidFill>
                  <a:schemeClr val="tx1">
                    <a:tint val="75000"/>
                  </a:schemeClr>
                </a:solidFill>
              </a:defRPr>
            </a:lvl8pPr>
            <a:lvl9pPr marL="302373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56481" y="8782343"/>
            <a:ext cx="708904" cy="524191"/>
          </a:xfrm>
        </p:spPr>
        <p:txBody>
          <a:bodyPr/>
          <a:lstStyle/>
          <a:p>
            <a:fld id="{C389CBA6-1A32-46A4-AF8E-BA4BDCCD720C}" type="datetimeFigureOut">
              <a:rPr lang="lt-LT" smtClean="0"/>
              <a:pPr/>
              <a:t>2020.05.17</a:t>
            </a:fld>
            <a:endParaRPr lang="lt-LT"/>
          </a:p>
        </p:txBody>
      </p:sp>
      <p:sp>
        <p:nvSpPr>
          <p:cNvPr id="5" name="Footer Placeholder 4"/>
          <p:cNvSpPr>
            <a:spLocks noGrp="1"/>
          </p:cNvSpPr>
          <p:nvPr>
            <p:ph type="ftr" sz="quarter" idx="11"/>
          </p:nvPr>
        </p:nvSpPr>
        <p:spPr>
          <a:xfrm>
            <a:off x="2995871" y="8782343"/>
            <a:ext cx="2984053" cy="524191"/>
          </a:xfrm>
        </p:spPr>
        <p:txBody>
          <a:bodyPr/>
          <a:lstStyle/>
          <a:p>
            <a:endParaRPr lang="lt-LT"/>
          </a:p>
        </p:txBody>
      </p:sp>
      <p:sp>
        <p:nvSpPr>
          <p:cNvPr id="6" name="Slide Number Placeholder 5"/>
          <p:cNvSpPr>
            <a:spLocks noGrp="1"/>
          </p:cNvSpPr>
          <p:nvPr>
            <p:ph type="sldNum" sz="quarter" idx="12"/>
          </p:nvPr>
        </p:nvSpPr>
        <p:spPr>
          <a:xfrm>
            <a:off x="6841506" y="8782343"/>
            <a:ext cx="340185" cy="524191"/>
          </a:xfrm>
        </p:spPr>
        <p:txBody>
          <a:bodyPr/>
          <a:lstStyle/>
          <a:p>
            <a:fld id="{C8DCB80F-2BB1-42D0-A10D-00F8A8888C59}" type="slidenum">
              <a:rPr lang="lt-LT" smtClean="0"/>
              <a:pPr/>
              <a:t>‹#›</a:t>
            </a:fld>
            <a:endParaRPr lang="lt-LT"/>
          </a:p>
        </p:txBody>
      </p:sp>
      <p:sp>
        <p:nvSpPr>
          <p:cNvPr id="23" name="Freeform 12"/>
          <p:cNvSpPr/>
          <p:nvPr/>
        </p:nvSpPr>
        <p:spPr bwMode="auto">
          <a:xfrm>
            <a:off x="167993" y="5415121"/>
            <a:ext cx="299237" cy="129909"/>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463293" y="5551868"/>
            <a:ext cx="51186" cy="116234"/>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xmlns="" val="1600689018"/>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0590" y="6794729"/>
            <a:ext cx="6213741" cy="813636"/>
          </a:xfrm>
        </p:spPr>
        <p:txBody>
          <a:bodyPr anchor="b">
            <a:normAutofit/>
          </a:bodyPr>
          <a:lstStyle>
            <a:lvl1pPr algn="ctr">
              <a:defRPr sz="1984"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79838" y="1338185"/>
            <a:ext cx="5101842" cy="454379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323"/>
            </a:lvl1pPr>
            <a:lvl2pPr marL="377967" indent="0">
              <a:buNone/>
              <a:defRPr sz="1323"/>
            </a:lvl2pPr>
            <a:lvl3pPr marL="755934" indent="0">
              <a:buNone/>
              <a:defRPr sz="1323"/>
            </a:lvl3pPr>
            <a:lvl4pPr marL="1133902" indent="0">
              <a:buNone/>
              <a:defRPr sz="1323"/>
            </a:lvl4pPr>
            <a:lvl5pPr marL="1511869" indent="0">
              <a:buNone/>
              <a:defRPr sz="1323"/>
            </a:lvl5pPr>
            <a:lvl6pPr marL="1889836" indent="0">
              <a:buNone/>
              <a:defRPr sz="1323"/>
            </a:lvl6pPr>
            <a:lvl7pPr marL="2267803" indent="0">
              <a:buNone/>
              <a:defRPr sz="1323"/>
            </a:lvl7pPr>
            <a:lvl8pPr marL="2645771" indent="0">
              <a:buNone/>
              <a:defRPr sz="1323"/>
            </a:lvl8pPr>
            <a:lvl9pPr marL="3023738" indent="0">
              <a:buNone/>
              <a:defRPr sz="1323"/>
            </a:lvl9pPr>
          </a:lstStyle>
          <a:p>
            <a:r>
              <a:rPr lang="en-US"/>
              <a:t>Click icon to add picture</a:t>
            </a:r>
            <a:endParaRPr lang="en-US" dirty="0"/>
          </a:p>
        </p:txBody>
      </p:sp>
      <p:sp>
        <p:nvSpPr>
          <p:cNvPr id="4" name="Text Placeholder 3"/>
          <p:cNvSpPr>
            <a:spLocks noGrp="1"/>
          </p:cNvSpPr>
          <p:nvPr>
            <p:ph type="body" sz="half" idx="2"/>
          </p:nvPr>
        </p:nvSpPr>
        <p:spPr>
          <a:xfrm>
            <a:off x="920590" y="7608365"/>
            <a:ext cx="6213741" cy="708797"/>
          </a:xfrm>
        </p:spPr>
        <p:txBody>
          <a:bodyPr>
            <a:normAutofit/>
          </a:bodyPr>
          <a:lstStyle>
            <a:lvl1pPr marL="0" indent="0" algn="ctr">
              <a:buNone/>
              <a:defRPr sz="1157"/>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C389CBA6-1A32-46A4-AF8E-BA4BDCCD720C}" type="datetimeFigureOut">
              <a:rPr lang="lt-LT" smtClean="0"/>
              <a:pPr/>
              <a:t>2020.05.17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8DCB80F-2BB1-42D0-A10D-00F8A8888C59}" type="slidenum">
              <a:rPr lang="lt-LT" smtClean="0"/>
              <a:pPr/>
              <a:t>‹#›</a:t>
            </a:fld>
            <a:endParaRPr lang="lt-LT"/>
          </a:p>
        </p:txBody>
      </p:sp>
    </p:spTree>
    <p:extLst>
      <p:ext uri="{BB962C8B-B14F-4D97-AF65-F5344CB8AC3E}">
        <p14:creationId xmlns:p14="http://schemas.microsoft.com/office/powerpoint/2010/main" xmlns="" val="2438023134"/>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20591" y="984567"/>
            <a:ext cx="6213741" cy="4375856"/>
          </a:xfrm>
        </p:spPr>
        <p:txBody>
          <a:bodyPr anchor="ctr">
            <a:normAutofit/>
          </a:bodyPr>
          <a:lstStyle>
            <a:lvl1pPr algn="ctr">
              <a:defRPr sz="2645" b="0" cap="none"/>
            </a:lvl1pPr>
          </a:lstStyle>
          <a:p>
            <a:r>
              <a:rPr lang="en-US"/>
              <a:t>Click to edit Master title style</a:t>
            </a:r>
            <a:endParaRPr lang="en-US" dirty="0"/>
          </a:p>
        </p:txBody>
      </p:sp>
      <p:sp>
        <p:nvSpPr>
          <p:cNvPr id="3" name="Text Placeholder 2"/>
          <p:cNvSpPr>
            <a:spLocks noGrp="1"/>
          </p:cNvSpPr>
          <p:nvPr>
            <p:ph type="body" idx="1"/>
          </p:nvPr>
        </p:nvSpPr>
        <p:spPr>
          <a:xfrm>
            <a:off x="920591" y="6235594"/>
            <a:ext cx="6213742" cy="2078531"/>
          </a:xfrm>
        </p:spPr>
        <p:txBody>
          <a:bodyPr anchor="ctr">
            <a:normAutofit/>
          </a:bodyPr>
          <a:lstStyle>
            <a:lvl1pPr marL="0" indent="0" algn="ctr">
              <a:buNone/>
              <a:defRPr sz="1653">
                <a:solidFill>
                  <a:schemeClr val="tx1"/>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89CBA6-1A32-46A4-AF8E-BA4BDCCD720C}" type="datetimeFigureOut">
              <a:rPr lang="lt-LT" smtClean="0"/>
              <a:pPr/>
              <a:t>2020.05.17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8DCB80F-2BB1-42D0-A10D-00F8A8888C59}" type="slidenum">
              <a:rPr lang="lt-LT" smtClean="0"/>
              <a:pPr/>
              <a:t>‹#›</a:t>
            </a:fld>
            <a:endParaRPr lang="lt-LT"/>
          </a:p>
        </p:txBody>
      </p:sp>
    </p:spTree>
    <p:extLst>
      <p:ext uri="{BB962C8B-B14F-4D97-AF65-F5344CB8AC3E}">
        <p14:creationId xmlns:p14="http://schemas.microsoft.com/office/powerpoint/2010/main" xmlns="" val="3517522262"/>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01456" y="1238997"/>
            <a:ext cx="378082" cy="839533"/>
          </a:xfrm>
          <a:prstGeom prst="rect">
            <a:avLst/>
          </a:prstGeom>
        </p:spPr>
        <p:txBody>
          <a:bodyPr vert="horz" lIns="75597" tIns="37798" rIns="75597" bIns="377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14" dirty="0">
                <a:solidFill>
                  <a:schemeClr val="tx1"/>
                </a:solidFill>
                <a:effectLst/>
              </a:rPr>
              <a:t>“</a:t>
            </a:r>
          </a:p>
        </p:txBody>
      </p:sp>
      <p:sp>
        <p:nvSpPr>
          <p:cNvPr id="15" name="TextBox 14"/>
          <p:cNvSpPr txBox="1"/>
          <p:nvPr/>
        </p:nvSpPr>
        <p:spPr>
          <a:xfrm>
            <a:off x="6756251" y="4047665"/>
            <a:ext cx="378082" cy="839533"/>
          </a:xfrm>
          <a:prstGeom prst="rect">
            <a:avLst/>
          </a:prstGeom>
        </p:spPr>
        <p:txBody>
          <a:bodyPr vert="horz" lIns="75597" tIns="37798" rIns="75597" bIns="377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14" dirty="0">
                <a:solidFill>
                  <a:schemeClr val="tx1"/>
                </a:solidFill>
                <a:effectLst/>
              </a:rPr>
              <a:t>”</a:t>
            </a:r>
          </a:p>
        </p:txBody>
      </p:sp>
      <p:sp>
        <p:nvSpPr>
          <p:cNvPr id="2" name="Title 1"/>
          <p:cNvSpPr>
            <a:spLocks noGrp="1"/>
          </p:cNvSpPr>
          <p:nvPr>
            <p:ph type="title"/>
          </p:nvPr>
        </p:nvSpPr>
        <p:spPr>
          <a:xfrm>
            <a:off x="1179539" y="984569"/>
            <a:ext cx="5765753" cy="3938269"/>
          </a:xfrm>
        </p:spPr>
        <p:txBody>
          <a:bodyPr anchor="ctr">
            <a:normAutofit/>
          </a:bodyPr>
          <a:lstStyle>
            <a:lvl1pPr algn="ctr">
              <a:defRPr sz="2645"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321319" y="4922836"/>
            <a:ext cx="5482193" cy="546982"/>
          </a:xfrm>
        </p:spPr>
        <p:txBody>
          <a:bodyPr anchor="ctr">
            <a:normAutofit/>
          </a:bodyPr>
          <a:lstStyle>
            <a:lvl1pPr marL="0" indent="0">
              <a:buFontTx/>
              <a:buNone/>
              <a:defRPr sz="1488"/>
            </a:lvl1pPr>
            <a:lvl2pPr marL="377967" indent="0">
              <a:buFontTx/>
              <a:buNone/>
              <a:defRPr/>
            </a:lvl2pPr>
            <a:lvl3pPr marL="755934" indent="0">
              <a:buFontTx/>
              <a:buNone/>
              <a:defRPr/>
            </a:lvl3pPr>
            <a:lvl4pPr marL="1133902" indent="0">
              <a:buFontTx/>
              <a:buNone/>
              <a:defRPr/>
            </a:lvl4pPr>
            <a:lvl5pPr marL="1511869" indent="0">
              <a:buFontTx/>
              <a:buNone/>
              <a:defRPr/>
            </a:lvl5pPr>
          </a:lstStyle>
          <a:p>
            <a:pPr lvl="0"/>
            <a:r>
              <a:rPr lang="en-US"/>
              <a:t>Click to edit Master text styles</a:t>
            </a:r>
          </a:p>
        </p:txBody>
      </p:sp>
      <p:sp>
        <p:nvSpPr>
          <p:cNvPr id="3" name="Text Placeholder 2"/>
          <p:cNvSpPr>
            <a:spLocks noGrp="1"/>
          </p:cNvSpPr>
          <p:nvPr>
            <p:ph type="body" idx="1"/>
          </p:nvPr>
        </p:nvSpPr>
        <p:spPr>
          <a:xfrm>
            <a:off x="920590" y="6235594"/>
            <a:ext cx="6213741" cy="2078531"/>
          </a:xfrm>
        </p:spPr>
        <p:txBody>
          <a:bodyPr anchor="ctr">
            <a:normAutofit/>
          </a:bodyPr>
          <a:lstStyle>
            <a:lvl1pPr marL="0" indent="0" algn="ctr">
              <a:buNone/>
              <a:defRPr sz="1653">
                <a:solidFill>
                  <a:schemeClr val="tx1"/>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89CBA6-1A32-46A4-AF8E-BA4BDCCD720C}" type="datetimeFigureOut">
              <a:rPr lang="lt-LT" smtClean="0"/>
              <a:pPr/>
              <a:t>2020.05.17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8DCB80F-2BB1-42D0-A10D-00F8A8888C59}" type="slidenum">
              <a:rPr lang="lt-LT" smtClean="0"/>
              <a:pPr/>
              <a:t>‹#›</a:t>
            </a:fld>
            <a:endParaRPr lang="lt-LT"/>
          </a:p>
        </p:txBody>
      </p:sp>
    </p:spTree>
    <p:extLst>
      <p:ext uri="{BB962C8B-B14F-4D97-AF65-F5344CB8AC3E}">
        <p14:creationId xmlns:p14="http://schemas.microsoft.com/office/powerpoint/2010/main" xmlns="" val="2438567525"/>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20592" y="4749958"/>
            <a:ext cx="6213740" cy="2108680"/>
          </a:xfrm>
        </p:spPr>
        <p:txBody>
          <a:bodyPr anchor="b">
            <a:normAutofit/>
          </a:bodyPr>
          <a:lstStyle>
            <a:lvl1pPr algn="r">
              <a:defRPr sz="2645" b="0" cap="none"/>
            </a:lvl1pPr>
          </a:lstStyle>
          <a:p>
            <a:r>
              <a:rPr lang="en-US"/>
              <a:t>Click to edit Master title style</a:t>
            </a:r>
            <a:endParaRPr lang="en-US" dirty="0"/>
          </a:p>
        </p:txBody>
      </p:sp>
      <p:sp>
        <p:nvSpPr>
          <p:cNvPr id="3" name="Text Placeholder 2"/>
          <p:cNvSpPr>
            <a:spLocks noGrp="1"/>
          </p:cNvSpPr>
          <p:nvPr>
            <p:ph type="body" idx="1"/>
          </p:nvPr>
        </p:nvSpPr>
        <p:spPr>
          <a:xfrm>
            <a:off x="920591" y="6858638"/>
            <a:ext cx="6213740" cy="1235232"/>
          </a:xfrm>
        </p:spPr>
        <p:txBody>
          <a:bodyPr anchor="t">
            <a:normAutofit/>
          </a:bodyPr>
          <a:lstStyle>
            <a:lvl1pPr marL="0" indent="0" algn="r">
              <a:buNone/>
              <a:defRPr sz="1653">
                <a:solidFill>
                  <a:schemeClr val="tx1"/>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89CBA6-1A32-46A4-AF8E-BA4BDCCD720C}" type="datetimeFigureOut">
              <a:rPr lang="lt-LT" smtClean="0"/>
              <a:pPr/>
              <a:t>2020.05.17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8DCB80F-2BB1-42D0-A10D-00F8A8888C59}" type="slidenum">
              <a:rPr lang="lt-LT" smtClean="0"/>
              <a:pPr/>
              <a:t>‹#›</a:t>
            </a:fld>
            <a:endParaRPr lang="lt-LT"/>
          </a:p>
        </p:txBody>
      </p:sp>
    </p:spTree>
    <p:extLst>
      <p:ext uri="{BB962C8B-B14F-4D97-AF65-F5344CB8AC3E}">
        <p14:creationId xmlns:p14="http://schemas.microsoft.com/office/powerpoint/2010/main" xmlns="" val="369308122"/>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01456" y="1238997"/>
            <a:ext cx="378082" cy="839533"/>
          </a:xfrm>
          <a:prstGeom prst="rect">
            <a:avLst/>
          </a:prstGeom>
        </p:spPr>
        <p:txBody>
          <a:bodyPr vert="horz" lIns="75597" tIns="37798" rIns="75597" bIns="377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14" dirty="0">
                <a:solidFill>
                  <a:schemeClr val="tx1"/>
                </a:solidFill>
                <a:effectLst/>
              </a:rPr>
              <a:t>“</a:t>
            </a:r>
          </a:p>
        </p:txBody>
      </p:sp>
      <p:sp>
        <p:nvSpPr>
          <p:cNvPr id="15" name="TextBox 14"/>
          <p:cNvSpPr txBox="1"/>
          <p:nvPr/>
        </p:nvSpPr>
        <p:spPr>
          <a:xfrm>
            <a:off x="6756251" y="4047665"/>
            <a:ext cx="378082" cy="839533"/>
          </a:xfrm>
          <a:prstGeom prst="rect">
            <a:avLst/>
          </a:prstGeom>
        </p:spPr>
        <p:txBody>
          <a:bodyPr vert="horz" lIns="75597" tIns="37798" rIns="75597" bIns="377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14" dirty="0">
                <a:solidFill>
                  <a:schemeClr val="tx1"/>
                </a:solidFill>
                <a:effectLst/>
              </a:rPr>
              <a:t>”</a:t>
            </a:r>
          </a:p>
        </p:txBody>
      </p:sp>
      <p:sp>
        <p:nvSpPr>
          <p:cNvPr id="2" name="Title 1"/>
          <p:cNvSpPr>
            <a:spLocks noGrp="1"/>
          </p:cNvSpPr>
          <p:nvPr>
            <p:ph type="title"/>
          </p:nvPr>
        </p:nvSpPr>
        <p:spPr>
          <a:xfrm>
            <a:off x="1179539" y="984569"/>
            <a:ext cx="5765753" cy="3938269"/>
          </a:xfrm>
        </p:spPr>
        <p:txBody>
          <a:bodyPr anchor="ctr">
            <a:normAutofit/>
          </a:bodyPr>
          <a:lstStyle>
            <a:lvl1pPr algn="ctr">
              <a:defRPr sz="2645"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20592" y="5579216"/>
            <a:ext cx="6213740" cy="1276291"/>
          </a:xfrm>
        </p:spPr>
        <p:txBody>
          <a:bodyPr vert="horz" lIns="91440" tIns="45720" rIns="91440" bIns="45720" rtlCol="0" anchor="b">
            <a:normAutofit/>
          </a:bodyPr>
          <a:lstStyle>
            <a:lvl1pPr algn="r">
              <a:buNone/>
              <a:defRPr lang="en-US" sz="1984"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920591" y="6855507"/>
            <a:ext cx="6213740" cy="1458619"/>
          </a:xfrm>
        </p:spPr>
        <p:txBody>
          <a:bodyPr anchor="t">
            <a:normAutofit/>
          </a:bodyPr>
          <a:lstStyle>
            <a:lvl1pPr marL="0" indent="0" algn="r">
              <a:buNone/>
              <a:defRPr sz="1488">
                <a:solidFill>
                  <a:schemeClr val="tx1"/>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89CBA6-1A32-46A4-AF8E-BA4BDCCD720C}" type="datetimeFigureOut">
              <a:rPr lang="lt-LT" smtClean="0"/>
              <a:pPr/>
              <a:t>2020.05.17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8DCB80F-2BB1-42D0-A10D-00F8A8888C59}" type="slidenum">
              <a:rPr lang="lt-LT" smtClean="0"/>
              <a:pPr/>
              <a:t>‹#›</a:t>
            </a:fld>
            <a:endParaRPr lang="lt-LT"/>
          </a:p>
        </p:txBody>
      </p:sp>
    </p:spTree>
    <p:extLst>
      <p:ext uri="{BB962C8B-B14F-4D97-AF65-F5344CB8AC3E}">
        <p14:creationId xmlns:p14="http://schemas.microsoft.com/office/powerpoint/2010/main" xmlns="" val="755400521"/>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20592" y="984570"/>
            <a:ext cx="6213741" cy="391547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920591" y="5032234"/>
            <a:ext cx="6213742" cy="1203360"/>
          </a:xfrm>
        </p:spPr>
        <p:txBody>
          <a:bodyPr vert="horz" lIns="91440" tIns="45720" rIns="91440" bIns="45720" rtlCol="0" anchor="b">
            <a:normAutofit/>
          </a:bodyPr>
          <a:lstStyle>
            <a:lvl1pPr>
              <a:buNone/>
              <a:defRPr lang="en-US" sz="2315"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920591" y="6235594"/>
            <a:ext cx="6213742" cy="2078531"/>
          </a:xfrm>
        </p:spPr>
        <p:txBody>
          <a:bodyPr anchor="t">
            <a:normAutofit/>
          </a:bodyPr>
          <a:lstStyle>
            <a:lvl1pPr marL="0" indent="0" algn="l">
              <a:buNone/>
              <a:defRPr sz="1488">
                <a:solidFill>
                  <a:schemeClr val="tx1"/>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89CBA6-1A32-46A4-AF8E-BA4BDCCD720C}" type="datetimeFigureOut">
              <a:rPr lang="lt-LT" smtClean="0"/>
              <a:pPr/>
              <a:t>2020.05.17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8DCB80F-2BB1-42D0-A10D-00F8A8888C59}" type="slidenum">
              <a:rPr lang="lt-LT" smtClean="0"/>
              <a:pPr/>
              <a:t>‹#›</a:t>
            </a:fld>
            <a:endParaRPr lang="lt-LT"/>
          </a:p>
        </p:txBody>
      </p:sp>
    </p:spTree>
    <p:extLst>
      <p:ext uri="{BB962C8B-B14F-4D97-AF65-F5344CB8AC3E}">
        <p14:creationId xmlns:p14="http://schemas.microsoft.com/office/powerpoint/2010/main" xmlns="" val="3188521661"/>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9CBA6-1A32-46A4-AF8E-BA4BDCCD720C}" type="datetimeFigureOut">
              <a:rPr lang="lt-LT" smtClean="0"/>
              <a:pPr/>
              <a:t>2020.05.17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8DCB80F-2BB1-42D0-A10D-00F8A8888C59}" type="slidenum">
              <a:rPr lang="lt-LT" smtClean="0"/>
              <a:pPr/>
              <a:t>‹#›</a:t>
            </a:fld>
            <a:endParaRPr lang="lt-LT"/>
          </a:p>
        </p:txBody>
      </p:sp>
    </p:spTree>
    <p:extLst>
      <p:ext uri="{BB962C8B-B14F-4D97-AF65-F5344CB8AC3E}">
        <p14:creationId xmlns:p14="http://schemas.microsoft.com/office/powerpoint/2010/main" xmlns="" val="1774907229"/>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36326" y="984568"/>
            <a:ext cx="1098007" cy="732955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20591" y="984568"/>
            <a:ext cx="4973953" cy="7329558"/>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9CBA6-1A32-46A4-AF8E-BA4BDCCD720C}" type="datetimeFigureOut">
              <a:rPr lang="lt-LT" smtClean="0"/>
              <a:pPr/>
              <a:t>2020.05.17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8DCB80F-2BB1-42D0-A10D-00F8A8888C59}" type="slidenum">
              <a:rPr lang="lt-LT" smtClean="0"/>
              <a:pPr/>
              <a:t>‹#›</a:t>
            </a:fld>
            <a:endParaRPr lang="lt-LT"/>
          </a:p>
        </p:txBody>
      </p:sp>
    </p:spTree>
    <p:extLst>
      <p:ext uri="{BB962C8B-B14F-4D97-AF65-F5344CB8AC3E}">
        <p14:creationId xmlns:p14="http://schemas.microsoft.com/office/powerpoint/2010/main" xmlns="" val="2581267557"/>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65" y="656380"/>
            <a:ext cx="6369726" cy="2844306"/>
          </a:xfrm>
        </p:spPr>
        <p:txBody>
          <a:bodyPr/>
          <a:lstStyle/>
          <a:p>
            <a:r>
              <a:rPr lang="en-US"/>
              <a:t>Click to edit Master title style</a:t>
            </a:r>
            <a:endParaRPr lang="en-US" dirty="0"/>
          </a:p>
        </p:txBody>
      </p:sp>
      <p:sp>
        <p:nvSpPr>
          <p:cNvPr id="3" name="Content Placeholder 2"/>
          <p:cNvSpPr>
            <a:spLocks noGrp="1"/>
          </p:cNvSpPr>
          <p:nvPr>
            <p:ph idx="1"/>
          </p:nvPr>
        </p:nvSpPr>
        <p:spPr>
          <a:xfrm>
            <a:off x="811965" y="3828874"/>
            <a:ext cx="6369726" cy="478475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71822" y="8769188"/>
            <a:ext cx="708904" cy="524191"/>
          </a:xfrm>
        </p:spPr>
        <p:txBody>
          <a:bodyPr/>
          <a:lstStyle/>
          <a:p>
            <a:fld id="{C389CBA6-1A32-46A4-AF8E-BA4BDCCD720C}" type="datetimeFigureOut">
              <a:rPr lang="lt-LT" smtClean="0"/>
              <a:pPr/>
              <a:t>2020.05.17</a:t>
            </a:fld>
            <a:endParaRPr lang="lt-LT"/>
          </a:p>
        </p:txBody>
      </p:sp>
      <p:sp>
        <p:nvSpPr>
          <p:cNvPr id="5" name="Footer Placeholder 4"/>
          <p:cNvSpPr>
            <a:spLocks noGrp="1"/>
          </p:cNvSpPr>
          <p:nvPr>
            <p:ph type="ftr" sz="quarter" idx="11"/>
          </p:nvPr>
        </p:nvSpPr>
        <p:spPr>
          <a:xfrm>
            <a:off x="1630859" y="8769188"/>
            <a:ext cx="4393703" cy="524191"/>
          </a:xfrm>
        </p:spPr>
        <p:txBody>
          <a:bodyPr/>
          <a:lstStyle/>
          <a:p>
            <a:endParaRPr lang="lt-LT"/>
          </a:p>
        </p:txBody>
      </p:sp>
      <p:sp>
        <p:nvSpPr>
          <p:cNvPr id="6" name="Slide Number Placeholder 5"/>
          <p:cNvSpPr>
            <a:spLocks noGrp="1"/>
          </p:cNvSpPr>
          <p:nvPr>
            <p:ph type="sldNum" sz="quarter" idx="12"/>
          </p:nvPr>
        </p:nvSpPr>
        <p:spPr>
          <a:xfrm>
            <a:off x="6827987" y="8769188"/>
            <a:ext cx="353705" cy="524191"/>
          </a:xfrm>
        </p:spPr>
        <p:txBody>
          <a:bodyPr/>
          <a:lstStyle/>
          <a:p>
            <a:fld id="{C8DCB80F-2BB1-42D0-A10D-00F8A8888C59}" type="slidenum">
              <a:rPr lang="lt-LT" smtClean="0"/>
              <a:pPr/>
              <a:t>‹#›</a:t>
            </a:fld>
            <a:endParaRPr lang="lt-LT"/>
          </a:p>
        </p:txBody>
      </p:sp>
    </p:spTree>
    <p:extLst>
      <p:ext uri="{BB962C8B-B14F-4D97-AF65-F5344CB8AC3E}">
        <p14:creationId xmlns:p14="http://schemas.microsoft.com/office/powerpoint/2010/main" xmlns="" val="1017501101"/>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42721" y="3828871"/>
            <a:ext cx="5538971" cy="3388232"/>
          </a:xfrm>
        </p:spPr>
        <p:txBody>
          <a:bodyPr anchor="b"/>
          <a:lstStyle>
            <a:lvl1pPr algn="r">
              <a:defRPr sz="3307" b="0" cap="none"/>
            </a:lvl1pPr>
          </a:lstStyle>
          <a:p>
            <a:r>
              <a:rPr lang="en-US"/>
              <a:t>Click to edit Master title style</a:t>
            </a:r>
            <a:endParaRPr lang="en-US" dirty="0"/>
          </a:p>
        </p:txBody>
      </p:sp>
      <p:sp>
        <p:nvSpPr>
          <p:cNvPr id="3" name="Text Placeholder 2"/>
          <p:cNvSpPr>
            <a:spLocks noGrp="1"/>
          </p:cNvSpPr>
          <p:nvPr>
            <p:ph type="body" idx="1"/>
          </p:nvPr>
        </p:nvSpPr>
        <p:spPr>
          <a:xfrm>
            <a:off x="1642723" y="7217104"/>
            <a:ext cx="5538968" cy="1235232"/>
          </a:xfrm>
        </p:spPr>
        <p:txBody>
          <a:bodyPr anchor="t">
            <a:normAutofit/>
          </a:bodyPr>
          <a:lstStyle>
            <a:lvl1pPr marL="0" indent="0" algn="r">
              <a:buNone/>
              <a:defRPr sz="1653">
                <a:solidFill>
                  <a:schemeClr val="tx1"/>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89CBA6-1A32-46A4-AF8E-BA4BDCCD720C}" type="datetimeFigureOut">
              <a:rPr lang="lt-LT" smtClean="0"/>
              <a:pPr/>
              <a:t>2020.05.17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a:xfrm>
            <a:off x="6839850" y="8780525"/>
            <a:ext cx="341841" cy="524191"/>
          </a:xfrm>
        </p:spPr>
        <p:txBody>
          <a:bodyPr/>
          <a:lstStyle/>
          <a:p>
            <a:fld id="{C8DCB80F-2BB1-42D0-A10D-00F8A8888C59}" type="slidenum">
              <a:rPr lang="lt-LT" smtClean="0"/>
              <a:pPr/>
              <a:t>‹#›</a:t>
            </a:fld>
            <a:endParaRPr lang="lt-LT"/>
          </a:p>
        </p:txBody>
      </p:sp>
    </p:spTree>
    <p:extLst>
      <p:ext uri="{BB962C8B-B14F-4D97-AF65-F5344CB8AC3E}">
        <p14:creationId xmlns:p14="http://schemas.microsoft.com/office/powerpoint/2010/main" xmlns="" val="1831557818"/>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65" y="984569"/>
            <a:ext cx="6369726" cy="25161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1965" y="3828873"/>
            <a:ext cx="3091907" cy="4836231"/>
          </a:xfrm>
        </p:spPr>
        <p:txBody>
          <a:bodyPr>
            <a:normAutofit/>
          </a:bodyPr>
          <a:lstStyle>
            <a:lvl1pPr>
              <a:defRPr sz="1488"/>
            </a:lvl1pPr>
            <a:lvl2pPr>
              <a:defRPr sz="1323"/>
            </a:lvl2pPr>
            <a:lvl3pPr>
              <a:defRPr sz="1157"/>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89784" y="3828873"/>
            <a:ext cx="3091907" cy="4804862"/>
          </a:xfrm>
        </p:spPr>
        <p:txBody>
          <a:bodyPr>
            <a:normAutofit/>
          </a:bodyPr>
          <a:lstStyle>
            <a:lvl1pPr>
              <a:defRPr sz="1488"/>
            </a:lvl1pPr>
            <a:lvl2pPr>
              <a:defRPr sz="1323"/>
            </a:lvl2pPr>
            <a:lvl3pPr>
              <a:defRPr sz="1157"/>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89CBA6-1A32-46A4-AF8E-BA4BDCCD720C}" type="datetimeFigureOut">
              <a:rPr lang="lt-LT" smtClean="0"/>
              <a:pPr/>
              <a:t>2020.05.17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8DCB80F-2BB1-42D0-A10D-00F8A8888C59}" type="slidenum">
              <a:rPr lang="lt-LT" smtClean="0"/>
              <a:pPr/>
              <a:t>‹#›</a:t>
            </a:fld>
            <a:endParaRPr lang="lt-LT"/>
          </a:p>
        </p:txBody>
      </p:sp>
    </p:spTree>
    <p:extLst>
      <p:ext uri="{BB962C8B-B14F-4D97-AF65-F5344CB8AC3E}">
        <p14:creationId xmlns:p14="http://schemas.microsoft.com/office/powerpoint/2010/main" xmlns="" val="2007583406"/>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99130" y="3816718"/>
            <a:ext cx="2857441" cy="827309"/>
          </a:xfrm>
        </p:spPr>
        <p:txBody>
          <a:bodyPr anchor="b">
            <a:noAutofit/>
          </a:bodyPr>
          <a:lstStyle>
            <a:lvl1pPr marL="0" indent="0">
              <a:buNone/>
              <a:defRPr sz="2315" b="0">
                <a:solidFill>
                  <a:schemeClr val="accent1">
                    <a:lumMod val="75000"/>
                  </a:schemeClr>
                </a:solidFill>
              </a:defRPr>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920590" y="4788370"/>
            <a:ext cx="3035980" cy="3826374"/>
          </a:xfrm>
        </p:spPr>
        <p:txBody>
          <a:bodyPr anchor="t">
            <a:normAutofit/>
          </a:bodyPr>
          <a:lstStyle>
            <a:lvl1pPr>
              <a:defRPr sz="1488"/>
            </a:lvl1pPr>
            <a:lvl2pPr>
              <a:defRPr sz="1323"/>
            </a:lvl2pPr>
            <a:lvl3pPr>
              <a:defRPr sz="1157"/>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67372" y="3828874"/>
            <a:ext cx="2866960" cy="827309"/>
          </a:xfrm>
        </p:spPr>
        <p:txBody>
          <a:bodyPr anchor="b">
            <a:noAutofit/>
          </a:bodyPr>
          <a:lstStyle>
            <a:lvl1pPr marL="0" indent="0">
              <a:buNone/>
              <a:defRPr sz="2315" b="0">
                <a:solidFill>
                  <a:schemeClr val="accent1">
                    <a:lumMod val="75000"/>
                  </a:schemeClr>
                </a:solidFill>
              </a:defRPr>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4098351" y="4788370"/>
            <a:ext cx="3035980" cy="3826374"/>
          </a:xfrm>
        </p:spPr>
        <p:txBody>
          <a:bodyPr anchor="t">
            <a:normAutofit/>
          </a:bodyPr>
          <a:lstStyle>
            <a:lvl1pPr>
              <a:defRPr sz="1488"/>
            </a:lvl1pPr>
            <a:lvl2pPr>
              <a:defRPr sz="1323"/>
            </a:lvl2pPr>
            <a:lvl3pPr>
              <a:defRPr sz="1157"/>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89CBA6-1A32-46A4-AF8E-BA4BDCCD720C}" type="datetimeFigureOut">
              <a:rPr lang="lt-LT" smtClean="0"/>
              <a:pPr/>
              <a:t>2020.05.17</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C8DCB80F-2BB1-42D0-A10D-00F8A8888C59}" type="slidenum">
              <a:rPr lang="lt-LT" smtClean="0"/>
              <a:pPr/>
              <a:t>‹#›</a:t>
            </a:fld>
            <a:endParaRPr lang="lt-LT"/>
          </a:p>
        </p:txBody>
      </p:sp>
    </p:spTree>
    <p:extLst>
      <p:ext uri="{BB962C8B-B14F-4D97-AF65-F5344CB8AC3E}">
        <p14:creationId xmlns:p14="http://schemas.microsoft.com/office/powerpoint/2010/main" xmlns="" val="1334585244"/>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89CBA6-1A32-46A4-AF8E-BA4BDCCD720C}" type="datetimeFigureOut">
              <a:rPr lang="lt-LT" smtClean="0"/>
              <a:pPr/>
              <a:t>2020.05.17</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C8DCB80F-2BB1-42D0-A10D-00F8A8888C59}" type="slidenum">
              <a:rPr lang="lt-LT" smtClean="0"/>
              <a:pPr/>
              <a:t>‹#›</a:t>
            </a:fld>
            <a:endParaRPr lang="lt-LT"/>
          </a:p>
        </p:txBody>
      </p:sp>
    </p:spTree>
    <p:extLst>
      <p:ext uri="{BB962C8B-B14F-4D97-AF65-F5344CB8AC3E}">
        <p14:creationId xmlns:p14="http://schemas.microsoft.com/office/powerpoint/2010/main" xmlns="" val="3505397977"/>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9CBA6-1A32-46A4-AF8E-BA4BDCCD720C}" type="datetimeFigureOut">
              <a:rPr lang="lt-LT" smtClean="0"/>
              <a:pPr/>
              <a:t>2020.05.17</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C8DCB80F-2BB1-42D0-A10D-00F8A8888C59}" type="slidenum">
              <a:rPr lang="lt-LT" smtClean="0"/>
              <a:pPr/>
              <a:t>‹#›</a:t>
            </a:fld>
            <a:endParaRPr lang="lt-LT"/>
          </a:p>
        </p:txBody>
      </p:sp>
    </p:spTree>
    <p:extLst>
      <p:ext uri="{BB962C8B-B14F-4D97-AF65-F5344CB8AC3E}">
        <p14:creationId xmlns:p14="http://schemas.microsoft.com/office/powerpoint/2010/main" xmlns="" val="1884665399"/>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0591" y="2297324"/>
            <a:ext cx="2201213" cy="1969135"/>
          </a:xfrm>
        </p:spPr>
        <p:txBody>
          <a:bodyPr anchor="b">
            <a:normAutofit/>
          </a:bodyPr>
          <a:lstStyle>
            <a:lvl1pPr algn="ctr">
              <a:defRPr sz="1984" b="0"/>
            </a:lvl1pPr>
          </a:lstStyle>
          <a:p>
            <a:r>
              <a:rPr lang="en-US"/>
              <a:t>Click to edit Master title style</a:t>
            </a:r>
            <a:endParaRPr lang="en-US" dirty="0"/>
          </a:p>
        </p:txBody>
      </p:sp>
      <p:sp>
        <p:nvSpPr>
          <p:cNvPr id="3" name="Content Placeholder 2"/>
          <p:cNvSpPr>
            <a:spLocks noGrp="1"/>
          </p:cNvSpPr>
          <p:nvPr>
            <p:ph idx="1"/>
          </p:nvPr>
        </p:nvSpPr>
        <p:spPr>
          <a:xfrm>
            <a:off x="3263585" y="984568"/>
            <a:ext cx="3870747" cy="7329559"/>
          </a:xfrm>
        </p:spPr>
        <p:txBody>
          <a:bodyPr anchor="ctr">
            <a:normAutofit/>
          </a:bodyPr>
          <a:lstStyle>
            <a:lvl1pPr>
              <a:defRPr sz="1653"/>
            </a:lvl1pPr>
            <a:lvl2pPr>
              <a:defRPr sz="1488"/>
            </a:lvl2pPr>
            <a:lvl3pPr>
              <a:defRPr sz="1323"/>
            </a:lvl3pPr>
            <a:lvl4pPr>
              <a:defRPr sz="1157"/>
            </a:lvl4pPr>
            <a:lvl5pPr>
              <a:defRPr sz="1157"/>
            </a:lvl5pPr>
            <a:lvl6pPr>
              <a:defRPr sz="1157"/>
            </a:lvl6pPr>
            <a:lvl7pPr>
              <a:defRPr sz="1157"/>
            </a:lvl7pPr>
            <a:lvl8pPr>
              <a:defRPr sz="1157"/>
            </a:lvl8pPr>
            <a:lvl9pPr>
              <a:defRPr sz="11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0591" y="4266459"/>
            <a:ext cx="2201213" cy="2625513"/>
          </a:xfrm>
        </p:spPr>
        <p:txBody>
          <a:bodyPr>
            <a:normAutofit/>
          </a:bodyPr>
          <a:lstStyle>
            <a:lvl1pPr marL="0" indent="0" algn="ctr">
              <a:buNone/>
              <a:defRPr sz="1323"/>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C389CBA6-1A32-46A4-AF8E-BA4BDCCD720C}" type="datetimeFigureOut">
              <a:rPr lang="lt-LT" smtClean="0"/>
              <a:pPr/>
              <a:t>2020.05.17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8DCB80F-2BB1-42D0-A10D-00F8A8888C59}" type="slidenum">
              <a:rPr lang="lt-LT" smtClean="0"/>
              <a:pPr/>
              <a:t>‹#›</a:t>
            </a:fld>
            <a:endParaRPr lang="lt-LT"/>
          </a:p>
        </p:txBody>
      </p:sp>
    </p:spTree>
    <p:extLst>
      <p:ext uri="{BB962C8B-B14F-4D97-AF65-F5344CB8AC3E}">
        <p14:creationId xmlns:p14="http://schemas.microsoft.com/office/powerpoint/2010/main" xmlns="" val="3225317052"/>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9606" y="2516116"/>
            <a:ext cx="3365377" cy="1969135"/>
          </a:xfrm>
        </p:spPr>
        <p:txBody>
          <a:bodyPr anchor="b">
            <a:normAutofit/>
          </a:bodyPr>
          <a:lstStyle>
            <a:lvl1pPr algn="ctr">
              <a:defRPr sz="2315"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4710325" y="1312757"/>
            <a:ext cx="2034904" cy="6563783"/>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323"/>
            </a:lvl1pPr>
            <a:lvl2pPr marL="377967" indent="0">
              <a:buNone/>
              <a:defRPr sz="1323"/>
            </a:lvl2pPr>
            <a:lvl3pPr marL="755934" indent="0">
              <a:buNone/>
              <a:defRPr sz="1323"/>
            </a:lvl3pPr>
            <a:lvl4pPr marL="1133902" indent="0">
              <a:buNone/>
              <a:defRPr sz="1323"/>
            </a:lvl4pPr>
            <a:lvl5pPr marL="1511869" indent="0">
              <a:buNone/>
              <a:defRPr sz="1323"/>
            </a:lvl5pPr>
            <a:lvl6pPr marL="1889836" indent="0">
              <a:buNone/>
              <a:defRPr sz="1323"/>
            </a:lvl6pPr>
            <a:lvl7pPr marL="2267803" indent="0">
              <a:buNone/>
              <a:defRPr sz="1323"/>
            </a:lvl7pPr>
            <a:lvl8pPr marL="2645771" indent="0">
              <a:buNone/>
              <a:defRPr sz="1323"/>
            </a:lvl8pPr>
            <a:lvl9pPr marL="3023738" indent="0">
              <a:buNone/>
              <a:defRPr sz="1323"/>
            </a:lvl9pPr>
          </a:lstStyle>
          <a:p>
            <a:r>
              <a:rPr lang="en-US"/>
              <a:t>Click icon to add picture</a:t>
            </a:r>
            <a:endParaRPr lang="en-US" dirty="0"/>
          </a:p>
        </p:txBody>
      </p:sp>
      <p:sp>
        <p:nvSpPr>
          <p:cNvPr id="4" name="Text Placeholder 3"/>
          <p:cNvSpPr>
            <a:spLocks noGrp="1"/>
          </p:cNvSpPr>
          <p:nvPr>
            <p:ph type="body" sz="half" idx="2"/>
          </p:nvPr>
        </p:nvSpPr>
        <p:spPr>
          <a:xfrm>
            <a:off x="919606" y="4485251"/>
            <a:ext cx="3365377" cy="2625513"/>
          </a:xfrm>
        </p:spPr>
        <p:txBody>
          <a:bodyPr>
            <a:normAutofit/>
          </a:bodyPr>
          <a:lstStyle>
            <a:lvl1pPr marL="0" indent="0" algn="ctr">
              <a:buNone/>
              <a:defRPr sz="1488"/>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C389CBA6-1A32-46A4-AF8E-BA4BDCCD720C}" type="datetimeFigureOut">
              <a:rPr lang="lt-LT" smtClean="0"/>
              <a:pPr/>
              <a:t>2020.05.17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8DCB80F-2BB1-42D0-A10D-00F8A8888C59}" type="slidenum">
              <a:rPr lang="lt-LT" smtClean="0"/>
              <a:pPr/>
              <a:t>‹#›</a:t>
            </a:fld>
            <a:endParaRPr lang="lt-LT"/>
          </a:p>
        </p:txBody>
      </p:sp>
    </p:spTree>
    <p:extLst>
      <p:ext uri="{BB962C8B-B14F-4D97-AF65-F5344CB8AC3E}">
        <p14:creationId xmlns:p14="http://schemas.microsoft.com/office/powerpoint/2010/main" xmlns="" val="1367142387"/>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1"/>
            <a:ext cx="1762612" cy="9845676"/>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811965" y="656380"/>
            <a:ext cx="6369726" cy="2844306"/>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1965" y="3828874"/>
            <a:ext cx="6369726" cy="481946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83686" y="8780525"/>
            <a:ext cx="708904" cy="524191"/>
          </a:xfrm>
          <a:prstGeom prst="rect">
            <a:avLst/>
          </a:prstGeom>
        </p:spPr>
        <p:txBody>
          <a:bodyPr vert="horz" lIns="91440" tIns="45720" rIns="91440" bIns="45720" rtlCol="0" anchor="ctr"/>
          <a:lstStyle>
            <a:lvl1pPr algn="r">
              <a:defRPr sz="827" b="0" i="0">
                <a:solidFill>
                  <a:schemeClr val="tx1"/>
                </a:solidFill>
                <a:effectLst/>
                <a:latin typeface="+mn-lt"/>
              </a:defRPr>
            </a:lvl1pPr>
          </a:lstStyle>
          <a:p>
            <a:fld id="{C389CBA6-1A32-46A4-AF8E-BA4BDCCD720C}" type="datetimeFigureOut">
              <a:rPr lang="lt-LT" smtClean="0"/>
              <a:pPr/>
              <a:t>2020.05.17</a:t>
            </a:fld>
            <a:endParaRPr lang="lt-LT"/>
          </a:p>
        </p:txBody>
      </p:sp>
      <p:sp>
        <p:nvSpPr>
          <p:cNvPr id="5" name="Footer Placeholder 4"/>
          <p:cNvSpPr>
            <a:spLocks noGrp="1"/>
          </p:cNvSpPr>
          <p:nvPr>
            <p:ph type="ftr" sz="quarter" idx="3"/>
          </p:nvPr>
        </p:nvSpPr>
        <p:spPr>
          <a:xfrm>
            <a:off x="1642723" y="8780525"/>
            <a:ext cx="4393703" cy="524191"/>
          </a:xfrm>
          <a:prstGeom prst="rect">
            <a:avLst/>
          </a:prstGeom>
        </p:spPr>
        <p:txBody>
          <a:bodyPr vert="horz" lIns="91440" tIns="45720" rIns="91440" bIns="45720" rtlCol="0" anchor="ctr"/>
          <a:lstStyle>
            <a:lvl1pPr algn="l">
              <a:defRPr sz="827" b="0" i="0">
                <a:solidFill>
                  <a:schemeClr val="tx1"/>
                </a:solidFill>
                <a:effectLst/>
                <a:latin typeface="+mn-lt"/>
              </a:defRPr>
            </a:lvl1pPr>
          </a:lstStyle>
          <a:p>
            <a:endParaRPr lang="lt-LT"/>
          </a:p>
        </p:txBody>
      </p:sp>
      <p:sp>
        <p:nvSpPr>
          <p:cNvPr id="6" name="Slide Number Placeholder 5"/>
          <p:cNvSpPr>
            <a:spLocks noGrp="1"/>
          </p:cNvSpPr>
          <p:nvPr>
            <p:ph type="sldNum" sz="quarter" idx="4"/>
          </p:nvPr>
        </p:nvSpPr>
        <p:spPr>
          <a:xfrm>
            <a:off x="6839850" y="8780525"/>
            <a:ext cx="341841" cy="524191"/>
          </a:xfrm>
          <a:prstGeom prst="rect">
            <a:avLst/>
          </a:prstGeom>
        </p:spPr>
        <p:txBody>
          <a:bodyPr vert="horz" lIns="91440" tIns="45720" rIns="91440" bIns="45720" rtlCol="0" anchor="ctr"/>
          <a:lstStyle>
            <a:lvl1pPr algn="r">
              <a:defRPr sz="827" b="0" i="0">
                <a:solidFill>
                  <a:schemeClr val="tx1"/>
                </a:solidFill>
                <a:effectLst/>
                <a:latin typeface="+mn-lt"/>
              </a:defRPr>
            </a:lvl1pPr>
          </a:lstStyle>
          <a:p>
            <a:fld id="{C8DCB80F-2BB1-42D0-A10D-00F8A8888C59}" type="slidenum">
              <a:rPr lang="lt-LT" smtClean="0"/>
              <a:pPr/>
              <a:t>‹#›</a:t>
            </a:fld>
            <a:endParaRPr lang="lt-LT"/>
          </a:p>
        </p:txBody>
      </p:sp>
    </p:spTree>
    <p:extLst>
      <p:ext uri="{BB962C8B-B14F-4D97-AF65-F5344CB8AC3E}">
        <p14:creationId xmlns:p14="http://schemas.microsoft.com/office/powerpoint/2010/main" xmlns="" val="330645993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Lst>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txStyles>
    <p:titleStyle>
      <a:lvl1pPr algn="ctr" defTabSz="377967" rtl="0" eaLnBrk="1" latinLnBrk="0" hangingPunct="1">
        <a:spcBef>
          <a:spcPct val="0"/>
        </a:spcBef>
        <a:buNone/>
        <a:defRPr sz="3307"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6230" indent="-236230" algn="l" defTabSz="377967" rtl="0" eaLnBrk="1" latinLnBrk="0" hangingPunct="1">
        <a:spcBef>
          <a:spcPct val="20000"/>
        </a:spcBef>
        <a:spcAft>
          <a:spcPts val="496"/>
        </a:spcAft>
        <a:buClr>
          <a:schemeClr val="accent1">
            <a:lumMod val="75000"/>
          </a:schemeClr>
        </a:buClr>
        <a:buSzPct val="145000"/>
        <a:buFont typeface="Arial"/>
        <a:buChar char="•"/>
        <a:defRPr sz="1984" kern="1200" cap="none">
          <a:solidFill>
            <a:schemeClr val="tx1"/>
          </a:solidFill>
          <a:effectLst/>
          <a:latin typeface="+mn-lt"/>
          <a:ea typeface="+mn-ea"/>
          <a:cs typeface="+mn-cs"/>
        </a:defRPr>
      </a:lvl1pPr>
      <a:lvl2pPr marL="614197" indent="-236230" algn="l" defTabSz="377967" rtl="0" eaLnBrk="1" latinLnBrk="0" hangingPunct="1">
        <a:spcBef>
          <a:spcPct val="20000"/>
        </a:spcBef>
        <a:spcAft>
          <a:spcPts val="496"/>
        </a:spcAft>
        <a:buClr>
          <a:schemeClr val="accent1">
            <a:lumMod val="75000"/>
          </a:schemeClr>
        </a:buClr>
        <a:buSzPct val="145000"/>
        <a:buFont typeface="Arial"/>
        <a:buChar char="•"/>
        <a:defRPr sz="1653" kern="1200" cap="none">
          <a:solidFill>
            <a:schemeClr val="tx1"/>
          </a:solidFill>
          <a:effectLst/>
          <a:latin typeface="+mn-lt"/>
          <a:ea typeface="+mn-ea"/>
          <a:cs typeface="+mn-cs"/>
        </a:defRPr>
      </a:lvl2pPr>
      <a:lvl3pPr marL="992164" indent="-236230" algn="l" defTabSz="377967" rtl="0" eaLnBrk="1" latinLnBrk="0" hangingPunct="1">
        <a:spcBef>
          <a:spcPct val="20000"/>
        </a:spcBef>
        <a:spcAft>
          <a:spcPts val="496"/>
        </a:spcAft>
        <a:buClr>
          <a:schemeClr val="accent1">
            <a:lumMod val="75000"/>
          </a:schemeClr>
        </a:buClr>
        <a:buSzPct val="145000"/>
        <a:buFont typeface="Arial"/>
        <a:buChar char="•"/>
        <a:defRPr sz="1488" kern="1200" cap="none">
          <a:solidFill>
            <a:schemeClr val="tx1"/>
          </a:solidFill>
          <a:effectLst/>
          <a:latin typeface="+mn-lt"/>
          <a:ea typeface="+mn-ea"/>
          <a:cs typeface="+mn-cs"/>
        </a:defRPr>
      </a:lvl3pPr>
      <a:lvl4pPr marL="1275639" indent="-141738" algn="l" defTabSz="377967" rtl="0" eaLnBrk="1" latinLnBrk="0" hangingPunct="1">
        <a:spcBef>
          <a:spcPct val="20000"/>
        </a:spcBef>
        <a:spcAft>
          <a:spcPts val="496"/>
        </a:spcAft>
        <a:buClr>
          <a:schemeClr val="accent1">
            <a:lumMod val="75000"/>
          </a:schemeClr>
        </a:buClr>
        <a:buSzPct val="145000"/>
        <a:buFont typeface="Arial"/>
        <a:buChar char="•"/>
        <a:defRPr sz="1323" kern="1200" cap="none">
          <a:solidFill>
            <a:schemeClr val="tx1"/>
          </a:solidFill>
          <a:effectLst/>
          <a:latin typeface="+mn-lt"/>
          <a:ea typeface="+mn-ea"/>
          <a:cs typeface="+mn-cs"/>
        </a:defRPr>
      </a:lvl4pPr>
      <a:lvl5pPr marL="1653607" indent="-141738" algn="l" defTabSz="377967" rtl="0" eaLnBrk="1" latinLnBrk="0" hangingPunct="1">
        <a:spcBef>
          <a:spcPct val="20000"/>
        </a:spcBef>
        <a:spcAft>
          <a:spcPts val="496"/>
        </a:spcAft>
        <a:buClr>
          <a:schemeClr val="accent1">
            <a:lumMod val="75000"/>
          </a:schemeClr>
        </a:buClr>
        <a:buSzPct val="145000"/>
        <a:buFont typeface="Arial"/>
        <a:buChar char="•"/>
        <a:defRPr sz="1157" kern="1200" cap="none">
          <a:solidFill>
            <a:schemeClr val="tx1"/>
          </a:solidFill>
          <a:effectLst/>
          <a:latin typeface="+mn-lt"/>
          <a:ea typeface="+mn-ea"/>
          <a:cs typeface="+mn-cs"/>
        </a:defRPr>
      </a:lvl5pPr>
      <a:lvl6pPr marL="2078820" indent="-188984" algn="l" defTabSz="377967" rtl="0" eaLnBrk="1" latinLnBrk="0" hangingPunct="1">
        <a:spcBef>
          <a:spcPct val="20000"/>
        </a:spcBef>
        <a:spcAft>
          <a:spcPts val="496"/>
        </a:spcAft>
        <a:buClr>
          <a:schemeClr val="accent1">
            <a:lumMod val="75000"/>
          </a:schemeClr>
        </a:buClr>
        <a:buSzPct val="145000"/>
        <a:buFont typeface="Arial"/>
        <a:buChar char="•"/>
        <a:defRPr sz="1157" kern="1200" cap="none">
          <a:solidFill>
            <a:schemeClr val="tx1"/>
          </a:solidFill>
          <a:effectLst/>
          <a:latin typeface="+mn-lt"/>
          <a:ea typeface="+mn-ea"/>
          <a:cs typeface="+mn-cs"/>
        </a:defRPr>
      </a:lvl6pPr>
      <a:lvl7pPr marL="2456787" indent="-188984" algn="l" defTabSz="377967" rtl="0" eaLnBrk="1" latinLnBrk="0" hangingPunct="1">
        <a:spcBef>
          <a:spcPct val="20000"/>
        </a:spcBef>
        <a:spcAft>
          <a:spcPts val="496"/>
        </a:spcAft>
        <a:buClr>
          <a:schemeClr val="accent1">
            <a:lumMod val="75000"/>
          </a:schemeClr>
        </a:buClr>
        <a:buSzPct val="145000"/>
        <a:buFont typeface="Arial"/>
        <a:buChar char="•"/>
        <a:defRPr sz="1157" kern="1200" cap="none">
          <a:solidFill>
            <a:schemeClr val="tx1"/>
          </a:solidFill>
          <a:effectLst/>
          <a:latin typeface="+mn-lt"/>
          <a:ea typeface="+mn-ea"/>
          <a:cs typeface="+mn-cs"/>
        </a:defRPr>
      </a:lvl7pPr>
      <a:lvl8pPr marL="2834754" indent="-188984" algn="l" defTabSz="377967" rtl="0" eaLnBrk="1" latinLnBrk="0" hangingPunct="1">
        <a:spcBef>
          <a:spcPct val="20000"/>
        </a:spcBef>
        <a:spcAft>
          <a:spcPts val="496"/>
        </a:spcAft>
        <a:buClr>
          <a:schemeClr val="accent1">
            <a:lumMod val="75000"/>
          </a:schemeClr>
        </a:buClr>
        <a:buSzPct val="145000"/>
        <a:buFont typeface="Arial"/>
        <a:buChar char="•"/>
        <a:defRPr sz="1157" kern="1200" cap="none">
          <a:solidFill>
            <a:schemeClr val="tx1"/>
          </a:solidFill>
          <a:effectLst/>
          <a:latin typeface="+mn-lt"/>
          <a:ea typeface="+mn-ea"/>
          <a:cs typeface="+mn-cs"/>
        </a:defRPr>
      </a:lvl8pPr>
      <a:lvl9pPr marL="3212722" indent="-188984" algn="l" defTabSz="377967" rtl="0" eaLnBrk="1" latinLnBrk="0" hangingPunct="1">
        <a:spcBef>
          <a:spcPct val="20000"/>
        </a:spcBef>
        <a:spcAft>
          <a:spcPts val="496"/>
        </a:spcAft>
        <a:buClr>
          <a:schemeClr val="accent1">
            <a:lumMod val="75000"/>
          </a:schemeClr>
        </a:buClr>
        <a:buSzPct val="145000"/>
        <a:buFont typeface="Arial"/>
        <a:buChar char="•"/>
        <a:defRPr sz="1157" kern="1200" cap="none">
          <a:solidFill>
            <a:schemeClr val="tx1"/>
          </a:solidFill>
          <a:effectLst/>
          <a:latin typeface="+mn-lt"/>
          <a:ea typeface="+mn-ea"/>
          <a:cs typeface="+mn-cs"/>
        </a:defRPr>
      </a:lvl9pPr>
    </p:bodyStyle>
    <p:otherStyle>
      <a:defPPr>
        <a:defRPr lang="en-US"/>
      </a:defPPr>
      <a:lvl1pPr marL="0" algn="l" defTabSz="377967" rtl="0" eaLnBrk="1" latinLnBrk="0" hangingPunct="1">
        <a:defRPr sz="1488" kern="1200">
          <a:solidFill>
            <a:schemeClr val="tx1"/>
          </a:solidFill>
          <a:latin typeface="+mn-lt"/>
          <a:ea typeface="+mn-ea"/>
          <a:cs typeface="+mn-cs"/>
        </a:defRPr>
      </a:lvl1pPr>
      <a:lvl2pPr marL="377967" algn="l" defTabSz="377967" rtl="0" eaLnBrk="1" latinLnBrk="0" hangingPunct="1">
        <a:defRPr sz="1488" kern="1200">
          <a:solidFill>
            <a:schemeClr val="tx1"/>
          </a:solidFill>
          <a:latin typeface="+mn-lt"/>
          <a:ea typeface="+mn-ea"/>
          <a:cs typeface="+mn-cs"/>
        </a:defRPr>
      </a:lvl2pPr>
      <a:lvl3pPr marL="755934" algn="l" defTabSz="377967" rtl="0" eaLnBrk="1" latinLnBrk="0" hangingPunct="1">
        <a:defRPr sz="1488" kern="1200">
          <a:solidFill>
            <a:schemeClr val="tx1"/>
          </a:solidFill>
          <a:latin typeface="+mn-lt"/>
          <a:ea typeface="+mn-ea"/>
          <a:cs typeface="+mn-cs"/>
        </a:defRPr>
      </a:lvl3pPr>
      <a:lvl4pPr marL="1133902" algn="l" defTabSz="377967" rtl="0" eaLnBrk="1" latinLnBrk="0" hangingPunct="1">
        <a:defRPr sz="1488" kern="1200">
          <a:solidFill>
            <a:schemeClr val="tx1"/>
          </a:solidFill>
          <a:latin typeface="+mn-lt"/>
          <a:ea typeface="+mn-ea"/>
          <a:cs typeface="+mn-cs"/>
        </a:defRPr>
      </a:lvl4pPr>
      <a:lvl5pPr marL="1511869" algn="l" defTabSz="377967" rtl="0" eaLnBrk="1" latinLnBrk="0" hangingPunct="1">
        <a:defRPr sz="1488" kern="1200">
          <a:solidFill>
            <a:schemeClr val="tx1"/>
          </a:solidFill>
          <a:latin typeface="+mn-lt"/>
          <a:ea typeface="+mn-ea"/>
          <a:cs typeface="+mn-cs"/>
        </a:defRPr>
      </a:lvl5pPr>
      <a:lvl6pPr marL="1889836" algn="l" defTabSz="377967" rtl="0" eaLnBrk="1" latinLnBrk="0" hangingPunct="1">
        <a:defRPr sz="1488" kern="1200">
          <a:solidFill>
            <a:schemeClr val="tx1"/>
          </a:solidFill>
          <a:latin typeface="+mn-lt"/>
          <a:ea typeface="+mn-ea"/>
          <a:cs typeface="+mn-cs"/>
        </a:defRPr>
      </a:lvl6pPr>
      <a:lvl7pPr marL="2267803" algn="l" defTabSz="377967" rtl="0" eaLnBrk="1" latinLnBrk="0" hangingPunct="1">
        <a:defRPr sz="1488" kern="1200">
          <a:solidFill>
            <a:schemeClr val="tx1"/>
          </a:solidFill>
          <a:latin typeface="+mn-lt"/>
          <a:ea typeface="+mn-ea"/>
          <a:cs typeface="+mn-cs"/>
        </a:defRPr>
      </a:lvl7pPr>
      <a:lvl8pPr marL="2645771" algn="l" defTabSz="377967" rtl="0" eaLnBrk="1" latinLnBrk="0" hangingPunct="1">
        <a:defRPr sz="1488" kern="1200">
          <a:solidFill>
            <a:schemeClr val="tx1"/>
          </a:solidFill>
          <a:latin typeface="+mn-lt"/>
          <a:ea typeface="+mn-ea"/>
          <a:cs typeface="+mn-cs"/>
        </a:defRPr>
      </a:lvl8pPr>
      <a:lvl9pPr marL="3023738" algn="l" defTabSz="37796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jigsawplanet.com/?rc=play&amp;pid=13ac546dec59&amp;pieces=63"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5735FB0-FA29-47D0-9EA0-5B5216258495}"/>
              </a:ext>
            </a:extLst>
          </p:cNvPr>
          <p:cNvSpPr txBox="1"/>
          <p:nvPr/>
        </p:nvSpPr>
        <p:spPr>
          <a:xfrm>
            <a:off x="914182" y="731462"/>
            <a:ext cx="6442582" cy="4524315"/>
          </a:xfrm>
          <a:prstGeom prst="rect">
            <a:avLst/>
          </a:prstGeom>
          <a:noFill/>
        </p:spPr>
        <p:txBody>
          <a:bodyPr wrap="square" rtlCol="0">
            <a:spAutoFit/>
          </a:bodyPr>
          <a:lstStyle/>
          <a:p>
            <a:pPr algn="just"/>
            <a:r>
              <a:rPr lang="lt-LT" sz="2400" b="1" dirty="0">
                <a:solidFill>
                  <a:schemeClr val="accent2">
                    <a:lumMod val="50000"/>
                  </a:schemeClr>
                </a:solidFill>
              </a:rPr>
              <a:t>Ar pagalvojai, kiek laiko tavo amžiaus jaunuoliai jau yar praleidę prie veidrodžio?</a:t>
            </a:r>
          </a:p>
          <a:p>
            <a:pPr algn="just"/>
            <a:r>
              <a:rPr lang="lt-LT" sz="2400" b="1" dirty="0">
                <a:solidFill>
                  <a:schemeClr val="accent2">
                    <a:lumMod val="50000"/>
                  </a:schemeClr>
                </a:solidFill>
              </a:rPr>
              <a:t>Ogi vidutiniškai pusantrų metų. Ir taip tvirtina garsi ,,GROUP Magazine“ mokslinių tyrimų grupė.</a:t>
            </a:r>
          </a:p>
          <a:p>
            <a:pPr algn="just"/>
            <a:r>
              <a:rPr lang="lt-LT" sz="2400" b="1" dirty="0">
                <a:solidFill>
                  <a:schemeClr val="accent2">
                    <a:lumMod val="50000"/>
                  </a:schemeClr>
                </a:solidFill>
              </a:rPr>
              <a:t>O ar kada susimąstei kiek laiko prie veidrodžio praleidi tu? Kiek tau tai yra svarbu ir kodėl?</a:t>
            </a:r>
          </a:p>
          <a:p>
            <a:pPr algn="just"/>
            <a:endParaRPr lang="lt-LT" sz="2400" b="1" dirty="0">
              <a:solidFill>
                <a:schemeClr val="accent2">
                  <a:lumMod val="50000"/>
                </a:schemeClr>
              </a:solidFill>
            </a:endParaRPr>
          </a:p>
          <a:p>
            <a:pPr algn="just"/>
            <a:r>
              <a:rPr lang="lt-LT" sz="2400" b="1" dirty="0">
                <a:solidFill>
                  <a:schemeClr val="accent2">
                    <a:lumMod val="50000"/>
                  </a:schemeClr>
                </a:solidFill>
              </a:rPr>
              <a:t>Ar pats sau patinki...ne?- keisk save ir atrask savo grožį.</a:t>
            </a:r>
          </a:p>
          <a:p>
            <a:pPr algn="just"/>
            <a:r>
              <a:rPr lang="lt-LT" sz="2400" b="1" dirty="0">
                <a:solidFill>
                  <a:schemeClr val="accent2">
                    <a:lumMod val="50000"/>
                  </a:schemeClr>
                </a:solidFill>
              </a:rPr>
              <a:t>...taip?- tobulumui ribų nėra, atrask, tobulink ir sukurk savyje naują dar neatrastą grožį.</a:t>
            </a:r>
          </a:p>
        </p:txBody>
      </p:sp>
      <p:sp>
        <p:nvSpPr>
          <p:cNvPr id="5" name="TextBox 4">
            <a:extLst>
              <a:ext uri="{FF2B5EF4-FFF2-40B4-BE49-F238E27FC236}">
                <a16:creationId xmlns:a16="http://schemas.microsoft.com/office/drawing/2014/main" xmlns="" id="{21F096B4-79E3-4849-A285-8B9069592FEE}"/>
              </a:ext>
            </a:extLst>
          </p:cNvPr>
          <p:cNvSpPr txBox="1"/>
          <p:nvPr/>
        </p:nvSpPr>
        <p:spPr>
          <a:xfrm>
            <a:off x="1394509" y="6225049"/>
            <a:ext cx="5731309" cy="1569660"/>
          </a:xfrm>
          <a:prstGeom prst="rect">
            <a:avLst/>
          </a:prstGeom>
          <a:solidFill>
            <a:schemeClr val="accent1">
              <a:lumMod val="40000"/>
              <a:lumOff val="60000"/>
            </a:schemeClr>
          </a:solidFill>
          <a:ln w="38100">
            <a:solidFill>
              <a:srgbClr val="C00000"/>
            </a:solidFill>
            <a:prstDash val="sysDot"/>
          </a:ln>
          <a:scene3d>
            <a:camera prst="perspectiveRight"/>
            <a:lightRig rig="threePt" dir="t"/>
          </a:scene3d>
        </p:spPr>
        <p:txBody>
          <a:bodyPr wrap="square" rtlCol="0">
            <a:spAutoFit/>
          </a:bodyPr>
          <a:lstStyle/>
          <a:p>
            <a:r>
              <a:rPr lang="lt-LT" sz="2400" b="1" dirty="0">
                <a:solidFill>
                  <a:schemeClr val="accent2">
                    <a:lumMod val="50000"/>
                  </a:schemeClr>
                </a:solidFill>
              </a:rPr>
              <a:t>Mt 15, 11 </a:t>
            </a:r>
          </a:p>
          <a:p>
            <a:pPr algn="ctr"/>
            <a:r>
              <a:rPr lang="lt-LT" sz="2400" b="1" dirty="0">
                <a:solidFill>
                  <a:schemeClr val="accent2">
                    <a:lumMod val="50000"/>
                  </a:schemeClr>
                </a:solidFill>
              </a:rPr>
              <a:t>	Ne kas patenka į burną suteršia žmogų, bet kas išeina iš burnos, tai suteršia žmogų</a:t>
            </a:r>
          </a:p>
        </p:txBody>
      </p:sp>
    </p:spTree>
    <p:extLst>
      <p:ext uri="{BB962C8B-B14F-4D97-AF65-F5344CB8AC3E}">
        <p14:creationId xmlns:p14="http://schemas.microsoft.com/office/powerpoint/2010/main" xmlns="" val="708959850"/>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7929BB6-11A2-4D9B-9BBA-AFBDC142A3A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2733" y="1941246"/>
            <a:ext cx="6092011" cy="4509758"/>
          </a:xfrm>
          <a:prstGeom prst="rect">
            <a:avLst/>
          </a:prstGeom>
          <a:ln>
            <a:noFill/>
          </a:ln>
          <a:effectLst>
            <a:innerShdw blurRad="63500" dist="50800" dir="2700000">
              <a:prstClr val="black">
                <a:alpha val="50000"/>
              </a:prstClr>
            </a:innerShdw>
          </a:effectLst>
        </p:spPr>
      </p:pic>
      <p:sp>
        <p:nvSpPr>
          <p:cNvPr id="3" name="TextBox 2">
            <a:extLst>
              <a:ext uri="{FF2B5EF4-FFF2-40B4-BE49-F238E27FC236}">
                <a16:creationId xmlns:a16="http://schemas.microsoft.com/office/drawing/2014/main" xmlns="" id="{0C085BE8-E8B4-4C05-85AC-DEBA74B67EED}"/>
              </a:ext>
            </a:extLst>
          </p:cNvPr>
          <p:cNvSpPr txBox="1"/>
          <p:nvPr/>
        </p:nvSpPr>
        <p:spPr>
          <a:xfrm>
            <a:off x="1130192" y="350592"/>
            <a:ext cx="5777095" cy="1024383"/>
          </a:xfrm>
          <a:prstGeom prst="rect">
            <a:avLst/>
          </a:prstGeom>
          <a:noFill/>
        </p:spPr>
        <p:txBody>
          <a:bodyPr wrap="square" rtlCol="0">
            <a:spAutoFit/>
          </a:bodyPr>
          <a:lstStyle/>
          <a:p>
            <a:r>
              <a:rPr lang="lt-LT" sz="2181" b="1" dirty="0">
                <a:latin typeface="Times New Roman" panose="02020603050405020304" pitchFamily="18" charset="0"/>
                <a:cs typeface="Times New Roman" panose="02020603050405020304" pitchFamily="18" charset="0"/>
              </a:rPr>
              <a:t>Pasidalinkime:</a:t>
            </a:r>
          </a:p>
          <a:p>
            <a:r>
              <a:rPr lang="lt-LT" sz="1938" b="1" dirty="0">
                <a:solidFill>
                  <a:srgbClr val="002060"/>
                </a:solidFill>
                <a:latin typeface="Times New Roman" panose="02020603050405020304" pitchFamily="18" charset="0"/>
                <a:cs typeface="Times New Roman" panose="02020603050405020304" pitchFamily="18" charset="0"/>
              </a:rPr>
              <a:t>IŠSIRINK 2-3 TEIGINIUS IR PASIRUOŠK PAKOMENTUOTI</a:t>
            </a:r>
          </a:p>
        </p:txBody>
      </p:sp>
      <p:sp>
        <p:nvSpPr>
          <p:cNvPr id="4" name="TextBox 3">
            <a:extLst>
              <a:ext uri="{FF2B5EF4-FFF2-40B4-BE49-F238E27FC236}">
                <a16:creationId xmlns:a16="http://schemas.microsoft.com/office/drawing/2014/main" xmlns="" id="{CA083824-B006-48E0-90BB-BAB7AF853B15}"/>
              </a:ext>
            </a:extLst>
          </p:cNvPr>
          <p:cNvSpPr txBox="1"/>
          <p:nvPr/>
        </p:nvSpPr>
        <p:spPr>
          <a:xfrm>
            <a:off x="554654" y="7053689"/>
            <a:ext cx="6928170" cy="1285224"/>
          </a:xfrm>
          <a:prstGeom prst="rect">
            <a:avLst/>
          </a:prstGeom>
          <a:noFill/>
        </p:spPr>
        <p:txBody>
          <a:bodyPr wrap="square" rtlCol="0">
            <a:spAutoFit/>
          </a:bodyPr>
          <a:lstStyle/>
          <a:p>
            <a:r>
              <a:rPr lang="lt-LT" sz="1938" b="1" dirty="0">
                <a:solidFill>
                  <a:srgbClr val="002060"/>
                </a:solidFill>
              </a:rPr>
              <a:t>SUDĖK DĖLIONĘ IR UŽFIKSUOK LAIKĄ</a:t>
            </a:r>
          </a:p>
          <a:p>
            <a:r>
              <a:rPr lang="lt-LT" sz="1938" b="1" dirty="0">
                <a:solidFill>
                  <a:srgbClr val="002060"/>
                </a:solidFill>
                <a:hlinkClick r:id="rId3"/>
              </a:rPr>
              <a:t>https://www.jigsawplanet.com/?rc=play&amp;pid=13ac546dec59&amp;pieces=63</a:t>
            </a:r>
            <a:endParaRPr lang="lt-LT" sz="1938" b="1" dirty="0">
              <a:solidFill>
                <a:srgbClr val="002060"/>
              </a:solidFill>
            </a:endParaRPr>
          </a:p>
          <a:p>
            <a:endParaRPr lang="lt-LT" sz="1938" b="1" dirty="0">
              <a:solidFill>
                <a:srgbClr val="002060"/>
              </a:solidFill>
            </a:endParaRPr>
          </a:p>
        </p:txBody>
      </p:sp>
    </p:spTree>
    <p:extLst>
      <p:ext uri="{BB962C8B-B14F-4D97-AF65-F5344CB8AC3E}">
        <p14:creationId xmlns:p14="http://schemas.microsoft.com/office/powerpoint/2010/main" xmlns="" val="2148615195"/>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6F5A073-5755-4802-A48C-98EFC524244E}"/>
              </a:ext>
            </a:extLst>
          </p:cNvPr>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artisticPhotocopy/>
                    </a14:imgEffect>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157341" y="1127791"/>
            <a:ext cx="5668502" cy="3795046"/>
          </a:xfrm>
          <a:prstGeom prst="rect">
            <a:avLst/>
          </a:prstGeom>
        </p:spPr>
      </p:pic>
      <p:sp>
        <p:nvSpPr>
          <p:cNvPr id="4" name="TextBox 3">
            <a:extLst>
              <a:ext uri="{FF2B5EF4-FFF2-40B4-BE49-F238E27FC236}">
                <a16:creationId xmlns:a16="http://schemas.microsoft.com/office/drawing/2014/main" xmlns="" id="{A24A3DDD-C954-4B5C-A648-C55AE1152C78}"/>
              </a:ext>
            </a:extLst>
          </p:cNvPr>
          <p:cNvSpPr txBox="1"/>
          <p:nvPr/>
        </p:nvSpPr>
        <p:spPr>
          <a:xfrm>
            <a:off x="983593" y="439797"/>
            <a:ext cx="4088489" cy="390556"/>
          </a:xfrm>
          <a:prstGeom prst="rect">
            <a:avLst/>
          </a:prstGeom>
          <a:noFill/>
        </p:spPr>
        <p:txBody>
          <a:bodyPr wrap="square" rtlCol="0">
            <a:spAutoFit/>
          </a:bodyPr>
          <a:lstStyle/>
          <a:p>
            <a:r>
              <a:rPr lang="lt-LT" sz="1938" b="1" dirty="0"/>
              <a:t>PAKARTOKIME</a:t>
            </a:r>
          </a:p>
        </p:txBody>
      </p:sp>
    </p:spTree>
    <p:extLst>
      <p:ext uri="{BB962C8B-B14F-4D97-AF65-F5344CB8AC3E}">
        <p14:creationId xmlns:p14="http://schemas.microsoft.com/office/powerpoint/2010/main" xmlns="" val="176913399"/>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DD58D84-5958-4E2A-843F-0D9062925F85}"/>
              </a:ext>
            </a:extLst>
          </p:cNvPr>
          <p:cNvSpPr txBox="1"/>
          <p:nvPr/>
        </p:nvSpPr>
        <p:spPr>
          <a:xfrm>
            <a:off x="775855" y="434232"/>
            <a:ext cx="6664036" cy="3416320"/>
          </a:xfrm>
          <a:prstGeom prst="rect">
            <a:avLst/>
          </a:prstGeom>
          <a:noFill/>
        </p:spPr>
        <p:txBody>
          <a:bodyPr wrap="square" rtlCol="0">
            <a:spAutoFit/>
          </a:bodyPr>
          <a:lstStyle/>
          <a:p>
            <a:r>
              <a:rPr lang="lt-LT" sz="2400" b="1" u="sng" dirty="0">
                <a:solidFill>
                  <a:schemeClr val="accent2">
                    <a:lumMod val="50000"/>
                  </a:schemeClr>
                </a:solidFill>
              </a:rPr>
              <a:t>Užduotis</a:t>
            </a:r>
            <a:r>
              <a:rPr lang="lt-LT" sz="2400" b="1" dirty="0">
                <a:solidFill>
                  <a:schemeClr val="accent2">
                    <a:lumMod val="50000"/>
                  </a:schemeClr>
                </a:solidFill>
              </a:rPr>
              <a:t>: Pabaikite sakinius</a:t>
            </a:r>
          </a:p>
          <a:p>
            <a:endParaRPr lang="lt-LT" sz="2400" b="1" dirty="0">
              <a:solidFill>
                <a:schemeClr val="accent2">
                  <a:lumMod val="50000"/>
                </a:schemeClr>
              </a:solidFill>
            </a:endParaRPr>
          </a:p>
          <a:p>
            <a:pPr marL="342900" indent="-342900">
              <a:buFont typeface="Courier New" panose="02070309020205020404" pitchFamily="49" charset="0"/>
              <a:buChar char="o"/>
            </a:pPr>
            <a:r>
              <a:rPr lang="lt-LT" sz="2400" b="1" dirty="0">
                <a:solidFill>
                  <a:schemeClr val="accent2">
                    <a:lumMod val="50000"/>
                  </a:schemeClr>
                </a:solidFill>
              </a:rPr>
              <a:t>Dvasios grožis gražesnis už kūno grožį, nes...</a:t>
            </a:r>
          </a:p>
          <a:p>
            <a:endParaRPr lang="lt-LT" sz="2400" b="1" dirty="0">
              <a:solidFill>
                <a:schemeClr val="accent2">
                  <a:lumMod val="50000"/>
                </a:schemeClr>
              </a:solidFill>
            </a:endParaRPr>
          </a:p>
          <a:p>
            <a:pPr marL="342900" indent="-342900">
              <a:buFont typeface="Courier New" panose="02070309020205020404" pitchFamily="49" charset="0"/>
              <a:buChar char="o"/>
            </a:pPr>
            <a:r>
              <a:rPr lang="lt-LT" sz="2400" b="1" dirty="0">
                <a:solidFill>
                  <a:schemeClr val="accent2">
                    <a:lumMod val="50000"/>
                  </a:schemeClr>
                </a:solidFill>
              </a:rPr>
              <a:t>Kai dėkojame Dievui, pradedame geriau pažinti save, nes...</a:t>
            </a:r>
          </a:p>
          <a:p>
            <a:endParaRPr lang="lt-LT" sz="2400" b="1" dirty="0">
              <a:solidFill>
                <a:schemeClr val="accent2">
                  <a:lumMod val="50000"/>
                </a:schemeClr>
              </a:solidFill>
            </a:endParaRPr>
          </a:p>
          <a:p>
            <a:pPr marL="342900" indent="-342900">
              <a:buFont typeface="Courier New" panose="02070309020205020404" pitchFamily="49" charset="0"/>
              <a:buChar char="o"/>
            </a:pPr>
            <a:r>
              <a:rPr lang="lt-LT" sz="2400" b="1" dirty="0">
                <a:solidFill>
                  <a:schemeClr val="accent2">
                    <a:lumMod val="50000"/>
                  </a:schemeClr>
                </a:solidFill>
              </a:rPr>
              <a:t>Puoselėdami savo vidinį grožį, turime atverti širdį Jėzui nes....</a:t>
            </a:r>
          </a:p>
        </p:txBody>
      </p:sp>
      <p:sp>
        <p:nvSpPr>
          <p:cNvPr id="3" name="TextBox 2">
            <a:extLst>
              <a:ext uri="{FF2B5EF4-FFF2-40B4-BE49-F238E27FC236}">
                <a16:creationId xmlns:a16="http://schemas.microsoft.com/office/drawing/2014/main" xmlns="" id="{C9D5A54B-9255-4F26-829F-5E42A16D6694}"/>
              </a:ext>
            </a:extLst>
          </p:cNvPr>
          <p:cNvSpPr txBox="1"/>
          <p:nvPr/>
        </p:nvSpPr>
        <p:spPr>
          <a:xfrm>
            <a:off x="775855" y="4950547"/>
            <a:ext cx="6664036" cy="1200329"/>
          </a:xfrm>
          <a:prstGeom prst="rect">
            <a:avLst/>
          </a:prstGeom>
          <a:noFill/>
        </p:spPr>
        <p:txBody>
          <a:bodyPr wrap="square" rtlCol="0">
            <a:spAutoFit/>
          </a:bodyPr>
          <a:lstStyle/>
          <a:p>
            <a:r>
              <a:rPr lang="lt-LT" sz="2400" b="1" dirty="0">
                <a:solidFill>
                  <a:schemeClr val="accent2">
                    <a:lumMod val="50000"/>
                  </a:schemeClr>
                </a:solidFill>
              </a:rPr>
              <a:t>Refleksija</a:t>
            </a:r>
            <a:r>
              <a:rPr lang="lt-LT" sz="2400" dirty="0"/>
              <a:t>: </a:t>
            </a:r>
          </a:p>
          <a:p>
            <a:r>
              <a:rPr lang="lt-LT" sz="2400" dirty="0"/>
              <a:t>	</a:t>
            </a:r>
            <a:r>
              <a:rPr lang="lt-LT" sz="2400" dirty="0">
                <a:solidFill>
                  <a:schemeClr val="accent2">
                    <a:lumMod val="50000"/>
                  </a:schemeClr>
                </a:solidFill>
              </a:rPr>
              <a:t>Šiandien pamokoje man buvo svarbu.........</a:t>
            </a:r>
          </a:p>
          <a:p>
            <a:r>
              <a:rPr lang="lt-LT" sz="2400" dirty="0">
                <a:solidFill>
                  <a:schemeClr val="accent2">
                    <a:lumMod val="50000"/>
                  </a:schemeClr>
                </a:solidFill>
              </a:rPr>
              <a:t>          Supratau...............</a:t>
            </a:r>
          </a:p>
        </p:txBody>
      </p:sp>
    </p:spTree>
    <p:extLst>
      <p:ext uri="{BB962C8B-B14F-4D97-AF65-F5344CB8AC3E}">
        <p14:creationId xmlns:p14="http://schemas.microsoft.com/office/powerpoint/2010/main" xmlns="" val="2389026322"/>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1000"/>
                                        <p:tgtEl>
                                          <p:spTgt spid="3">
                                            <p:txEl>
                                              <p:pRg st="1" end="1"/>
                                            </p:txEl>
                                          </p:spTgt>
                                        </p:tgtEl>
                                      </p:cBhvr>
                                    </p:animEffect>
                                    <p:anim calcmode="lin" valueType="num">
                                      <p:cBhvr>
                                        <p:cTn id="4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1000"/>
                                        <p:tgtEl>
                                          <p:spTgt spid="3">
                                            <p:txEl>
                                              <p:pRg st="2" end="2"/>
                                            </p:txEl>
                                          </p:spTgt>
                                        </p:tgtEl>
                                      </p:cBhvr>
                                    </p:animEffect>
                                    <p:anim calcmode="lin" valueType="num">
                                      <p:cBhvr>
                                        <p:cTn id="5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050" name="Picture 2" descr="BELLEZA INTERIOR - Filosomund">
            <a:extLst>
              <a:ext uri="{FF2B5EF4-FFF2-40B4-BE49-F238E27FC236}">
                <a16:creationId xmlns:a16="http://schemas.microsoft.com/office/drawing/2014/main" xmlns="" id="{BCFE2093-E7C9-49A2-9ECD-860DFDB206D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3574473" cy="541712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a:extLst>
              <a:ext uri="{FF2B5EF4-FFF2-40B4-BE49-F238E27FC236}">
                <a16:creationId xmlns:a16="http://schemas.microsoft.com/office/drawing/2014/main" xmlns="" id="{3FE41CBF-F67E-4B90-AC7C-13462BC7854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4473" y="-1"/>
            <a:ext cx="3985201" cy="541712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La importancia de la belleza interior sin descuidar la exterior ...">
            <a:extLst>
              <a:ext uri="{FF2B5EF4-FFF2-40B4-BE49-F238E27FC236}">
                <a16:creationId xmlns:a16="http://schemas.microsoft.com/office/drawing/2014/main" xmlns="" id="{C6B8D400-B374-4C68-B803-441F7AD8161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417125"/>
            <a:ext cx="7559675" cy="44285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263245CA-0104-42E2-B30A-B0A7C78CB49C}"/>
              </a:ext>
            </a:extLst>
          </p:cNvPr>
          <p:cNvSpPr txBox="1"/>
          <p:nvPr/>
        </p:nvSpPr>
        <p:spPr>
          <a:xfrm>
            <a:off x="1119548" y="5417124"/>
            <a:ext cx="5731309" cy="1077218"/>
          </a:xfrm>
          <a:prstGeom prst="rect">
            <a:avLst/>
          </a:prstGeom>
          <a:noFill/>
        </p:spPr>
        <p:txBody>
          <a:bodyPr wrap="square" rtlCol="0">
            <a:spAutoFit/>
          </a:bodyPr>
          <a:lstStyle/>
          <a:p>
            <a:pPr algn="ctr"/>
            <a:r>
              <a:rPr lang="lt-LT" sz="3200" b="1" dirty="0">
                <a:solidFill>
                  <a:srgbClr val="FFC000"/>
                </a:solidFill>
                <a:latin typeface="Berlin Sans FB Demi" panose="020E0802020502020306" pitchFamily="34" charset="0"/>
              </a:rPr>
              <a:t>TEMA:   VIDINIS IR IŠORINIS GROŽIS</a:t>
            </a:r>
          </a:p>
        </p:txBody>
      </p:sp>
    </p:spTree>
    <p:extLst>
      <p:ext uri="{BB962C8B-B14F-4D97-AF65-F5344CB8AC3E}">
        <p14:creationId xmlns:p14="http://schemas.microsoft.com/office/powerpoint/2010/main" xmlns="" val="488913301"/>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heel(1)">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1)">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1B759D2-BA27-4F29-8D7C-C6AA3DDFAB39}"/>
              </a:ext>
            </a:extLst>
          </p:cNvPr>
          <p:cNvSpPr txBox="1"/>
          <p:nvPr/>
        </p:nvSpPr>
        <p:spPr>
          <a:xfrm>
            <a:off x="885860" y="504953"/>
            <a:ext cx="6092011" cy="2441374"/>
          </a:xfrm>
          <a:prstGeom prst="rect">
            <a:avLst/>
          </a:prstGeom>
          <a:noFill/>
        </p:spPr>
        <p:txBody>
          <a:bodyPr wrap="square" rtlCol="0">
            <a:spAutoFit/>
          </a:bodyPr>
          <a:lstStyle/>
          <a:p>
            <a:r>
              <a:rPr lang="lt-LT" sz="2181" b="1" dirty="0">
                <a:solidFill>
                  <a:srgbClr val="002060"/>
                </a:solidFill>
                <a:latin typeface="Times New Roman" panose="02020603050405020304" pitchFamily="18" charset="0"/>
                <a:cs typeface="Times New Roman" panose="02020603050405020304" pitchFamily="18" charset="0"/>
              </a:rPr>
              <a:t>PASVARSTYK:</a:t>
            </a:r>
          </a:p>
          <a:p>
            <a:pPr algn="ctr"/>
            <a:r>
              <a:rPr lang="lt-LT" sz="2423" b="1" dirty="0">
                <a:solidFill>
                  <a:srgbClr val="002060"/>
                </a:solidFill>
                <a:latin typeface="Times New Roman" panose="02020603050405020304" pitchFamily="18" charset="0"/>
                <a:cs typeface="Times New Roman" panose="02020603050405020304" pitchFamily="18" charset="0"/>
              </a:rPr>
              <a:t>KAIP MANAI, KURIS GROŽIS NUGALĖS PASAULĮ</a:t>
            </a:r>
          </a:p>
          <a:p>
            <a:pPr algn="ctr"/>
            <a:endParaRPr lang="lt-LT" sz="2423" b="1" dirty="0">
              <a:solidFill>
                <a:srgbClr val="002060"/>
              </a:solidFill>
              <a:latin typeface="Times New Roman" panose="02020603050405020304" pitchFamily="18" charset="0"/>
              <a:cs typeface="Times New Roman" panose="02020603050405020304" pitchFamily="18" charset="0"/>
            </a:endParaRPr>
          </a:p>
          <a:p>
            <a:pPr algn="ctr"/>
            <a:r>
              <a:rPr lang="lt-LT" sz="3634" b="1" dirty="0">
                <a:solidFill>
                  <a:srgbClr val="002060"/>
                </a:solidFill>
                <a:latin typeface="Times New Roman" panose="02020603050405020304" pitchFamily="18" charset="0"/>
                <a:cs typeface="Times New Roman" panose="02020603050405020304" pitchFamily="18" charset="0"/>
              </a:rPr>
              <a:t>AR</a:t>
            </a:r>
          </a:p>
          <a:p>
            <a:pPr algn="ctr"/>
            <a:endParaRPr lang="lt-LT" sz="2181" b="1" dirty="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EA46C80E-EA18-40B9-A7F8-6FD0E2F6D2E3}"/>
              </a:ext>
            </a:extLst>
          </p:cNvPr>
          <p:cNvSpPr txBox="1"/>
          <p:nvPr/>
        </p:nvSpPr>
        <p:spPr>
          <a:xfrm>
            <a:off x="1130191" y="3197749"/>
            <a:ext cx="1726614" cy="595676"/>
          </a:xfrm>
          <a:prstGeom prst="rect">
            <a:avLst/>
          </a:prstGeom>
          <a:noFill/>
          <a:scene3d>
            <a:camera prst="perspectiveRight"/>
            <a:lightRig rig="threePt" dir="t"/>
          </a:scene3d>
        </p:spPr>
        <p:txBody>
          <a:bodyPr wrap="square" rtlCol="0">
            <a:spAutoFit/>
          </a:bodyPr>
          <a:lstStyle/>
          <a:p>
            <a:r>
              <a:rPr lang="lt-LT" sz="3271" b="1" dirty="0"/>
              <a:t>VIDINIS</a:t>
            </a:r>
          </a:p>
        </p:txBody>
      </p:sp>
      <p:sp>
        <p:nvSpPr>
          <p:cNvPr id="4" name="TextBox 3">
            <a:extLst>
              <a:ext uri="{FF2B5EF4-FFF2-40B4-BE49-F238E27FC236}">
                <a16:creationId xmlns:a16="http://schemas.microsoft.com/office/drawing/2014/main" xmlns="" id="{245A049E-B120-4AEE-90D0-1D569C88C489}"/>
              </a:ext>
            </a:extLst>
          </p:cNvPr>
          <p:cNvSpPr txBox="1"/>
          <p:nvPr/>
        </p:nvSpPr>
        <p:spPr>
          <a:xfrm>
            <a:off x="5137238" y="3181460"/>
            <a:ext cx="1970942" cy="595676"/>
          </a:xfrm>
          <a:prstGeom prst="rect">
            <a:avLst/>
          </a:prstGeom>
          <a:noFill/>
        </p:spPr>
        <p:txBody>
          <a:bodyPr wrap="square" rtlCol="0">
            <a:spAutoFit/>
          </a:bodyPr>
          <a:lstStyle/>
          <a:p>
            <a:r>
              <a:rPr lang="lt-LT" sz="3271" b="1" dirty="0"/>
              <a:t>IŠORINIS</a:t>
            </a:r>
          </a:p>
        </p:txBody>
      </p:sp>
      <p:cxnSp>
        <p:nvCxnSpPr>
          <p:cNvPr id="6" name="Straight Arrow Connector 5">
            <a:extLst>
              <a:ext uri="{FF2B5EF4-FFF2-40B4-BE49-F238E27FC236}">
                <a16:creationId xmlns:a16="http://schemas.microsoft.com/office/drawing/2014/main" xmlns="" id="{1BDB1E34-0452-49F2-A851-6EB0CB4B75EF}"/>
              </a:ext>
            </a:extLst>
          </p:cNvPr>
          <p:cNvCxnSpPr>
            <a:cxnSpLocks/>
          </p:cNvCxnSpPr>
          <p:nvPr/>
        </p:nvCxnSpPr>
        <p:spPr>
          <a:xfrm flipH="1">
            <a:off x="2164531" y="2541053"/>
            <a:ext cx="1615306" cy="58847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0720C284-36D9-4547-8BD6-0B05A63FE8D9}"/>
              </a:ext>
            </a:extLst>
          </p:cNvPr>
          <p:cNvCxnSpPr>
            <a:cxnSpLocks/>
          </p:cNvCxnSpPr>
          <p:nvPr/>
        </p:nvCxnSpPr>
        <p:spPr>
          <a:xfrm>
            <a:off x="4010596" y="2541053"/>
            <a:ext cx="1338395" cy="58847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Būrėja | PrieKavos.lt">
            <a:extLst>
              <a:ext uri="{FF2B5EF4-FFF2-40B4-BE49-F238E27FC236}">
                <a16:creationId xmlns:a16="http://schemas.microsoft.com/office/drawing/2014/main" xmlns="" id="{480EAEBF-0ADB-4F9A-95E0-339F907977F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97138" y="3645363"/>
            <a:ext cx="4365399" cy="304053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7391825"/>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1026" name="Picture 2" descr="Kuris grožis nugalės pasaulį – išorinis ar vidinis? | PrieKavos.lt">
            <a:extLst>
              <a:ext uri="{FF2B5EF4-FFF2-40B4-BE49-F238E27FC236}">
                <a16:creationId xmlns:a16="http://schemas.microsoft.com/office/drawing/2014/main" xmlns="" id="{FE01B036-5CF2-4487-B86E-9CFB5C46FFE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66435" y="4710546"/>
            <a:ext cx="3118038" cy="418147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rgbClr val="FFFFFF"/>
                </a:solidFill>
              </a14:hiddenFill>
            </a:ext>
          </a:extLst>
        </p:spPr>
      </p:pic>
      <p:pic>
        <p:nvPicPr>
          <p:cNvPr id="1030" name="Picture 6" descr="Vidinis grožis | Demotyvacija.lt">
            <a:extLst>
              <a:ext uri="{FF2B5EF4-FFF2-40B4-BE49-F238E27FC236}">
                <a16:creationId xmlns:a16="http://schemas.microsoft.com/office/drawing/2014/main" xmlns="" id="{278519D4-B653-4024-9CD7-B3B47B92B5D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5745" y="194567"/>
            <a:ext cx="2919052" cy="39060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rgbClr val="FFFFFF"/>
                </a:solidFill>
              </a14:hiddenFill>
            </a:ext>
          </a:extLst>
        </p:spPr>
      </p:pic>
      <p:sp>
        <p:nvSpPr>
          <p:cNvPr id="7" name="Rectangle 6">
            <a:extLst>
              <a:ext uri="{FF2B5EF4-FFF2-40B4-BE49-F238E27FC236}">
                <a16:creationId xmlns:a16="http://schemas.microsoft.com/office/drawing/2014/main" xmlns="" id="{E6E63354-9D10-48F6-885A-316C14E6EB0B}"/>
              </a:ext>
            </a:extLst>
          </p:cNvPr>
          <p:cNvSpPr/>
          <p:nvPr/>
        </p:nvSpPr>
        <p:spPr>
          <a:xfrm>
            <a:off x="3779837" y="427102"/>
            <a:ext cx="3377836" cy="2308324"/>
          </a:xfrm>
          <a:prstGeom prst="rect">
            <a:avLst/>
          </a:prstGeom>
        </p:spPr>
        <p:txBody>
          <a:bodyPr wrap="square">
            <a:spAutoFit/>
          </a:bodyPr>
          <a:lstStyle/>
          <a:p>
            <a:r>
              <a:rPr lang="lt-LT" sz="2400" b="1" dirty="0">
                <a:solidFill>
                  <a:schemeClr val="accent2">
                    <a:lumMod val="50000"/>
                  </a:schemeClr>
                </a:solidFill>
                <a:latin typeface="Open Sans"/>
              </a:rPr>
              <a:t>Šypsena – tai pro tavo veido langą šviečianti šviesa, kuri sako žmonėms, jog tavo širdis yra namie. – B. Ferrero.</a:t>
            </a:r>
            <a:endParaRPr lang="lt-LT" sz="2400" b="1" dirty="0">
              <a:solidFill>
                <a:schemeClr val="accent2">
                  <a:lumMod val="50000"/>
                </a:schemeClr>
              </a:solidFill>
            </a:endParaRPr>
          </a:p>
        </p:txBody>
      </p:sp>
      <p:sp>
        <p:nvSpPr>
          <p:cNvPr id="9" name="Rectangle 8">
            <a:extLst>
              <a:ext uri="{FF2B5EF4-FFF2-40B4-BE49-F238E27FC236}">
                <a16:creationId xmlns:a16="http://schemas.microsoft.com/office/drawing/2014/main" xmlns="" id="{2139674F-FFBD-4651-93C9-9E581E112777}"/>
              </a:ext>
            </a:extLst>
          </p:cNvPr>
          <p:cNvSpPr/>
          <p:nvPr/>
        </p:nvSpPr>
        <p:spPr>
          <a:xfrm>
            <a:off x="382800" y="4922837"/>
            <a:ext cx="3762736" cy="2677656"/>
          </a:xfrm>
          <a:prstGeom prst="rect">
            <a:avLst/>
          </a:prstGeom>
        </p:spPr>
        <p:txBody>
          <a:bodyPr wrap="square">
            <a:spAutoFit/>
          </a:bodyPr>
          <a:lstStyle/>
          <a:p>
            <a:r>
              <a:rPr lang="lt-LT" sz="2400" b="1" dirty="0">
                <a:solidFill>
                  <a:schemeClr val="accent2">
                    <a:lumMod val="50000"/>
                  </a:schemeClr>
                </a:solidFill>
                <a:latin typeface="Arial" panose="020B0604020202020204" pitchFamily="34" charset="0"/>
              </a:rPr>
              <a:t>Gražu yra tai, kas tikra</a:t>
            </a:r>
          </a:p>
          <a:p>
            <a:r>
              <a:rPr lang="lt-LT" sz="2400" b="1" dirty="0">
                <a:solidFill>
                  <a:schemeClr val="accent2">
                    <a:lumMod val="50000"/>
                  </a:schemeClr>
                </a:solidFill>
                <a:latin typeface="Arial" panose="020B0604020202020204" pitchFamily="34" charset="0"/>
              </a:rPr>
              <a:t>Tik tai, kas tikra, kas spindi savimi, o ne dirbtinumu, yra gražu. </a:t>
            </a:r>
            <a:r>
              <a:rPr lang="lt-LT" sz="2400" b="1" i="1" dirty="0">
                <a:solidFill>
                  <a:schemeClr val="accent2">
                    <a:lumMod val="50000"/>
                  </a:schemeClr>
                </a:solidFill>
                <a:latin typeface="Arial" panose="020B0604020202020204" pitchFamily="34" charset="0"/>
              </a:rPr>
              <a:t>(Indų rašytojas Rabindranath Tagore)</a:t>
            </a:r>
            <a:endParaRPr lang="lt-LT" sz="2400" b="1" i="0" dirty="0">
              <a:solidFill>
                <a:schemeClr val="accent2">
                  <a:lumMod val="50000"/>
                </a:schemeClr>
              </a:solidFill>
              <a:effectLst/>
              <a:latin typeface="Arial" panose="020B0604020202020204" pitchFamily="34" charset="0"/>
            </a:endParaRPr>
          </a:p>
        </p:txBody>
      </p:sp>
    </p:spTree>
    <p:extLst>
      <p:ext uri="{BB962C8B-B14F-4D97-AF65-F5344CB8AC3E}">
        <p14:creationId xmlns:p14="http://schemas.microsoft.com/office/powerpoint/2010/main" xmlns="" val="3434250076"/>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1)">
                                      <p:cBhvr>
                                        <p:cTn id="7" dur="2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1028" name="Picture 4" descr="Kaukės">
            <a:extLst>
              <a:ext uri="{FF2B5EF4-FFF2-40B4-BE49-F238E27FC236}">
                <a16:creationId xmlns:a16="http://schemas.microsoft.com/office/drawing/2014/main" xmlns="" id="{71B7930D-8A84-4E3E-A081-A638F56FC05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61511" y="4082258"/>
            <a:ext cx="2949431" cy="35951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rgbClr val="FFFFFF"/>
                </a:solidFill>
              </a14:hiddenFill>
            </a:ext>
          </a:extLst>
        </p:spPr>
      </p:pic>
      <p:pic>
        <p:nvPicPr>
          <p:cNvPr id="1032" name="Picture 8" descr="Išorinis blizgesys neužpudruoja dvasinės tuštumos – Šeima Ir Namai">
            <a:extLst>
              <a:ext uri="{FF2B5EF4-FFF2-40B4-BE49-F238E27FC236}">
                <a16:creationId xmlns:a16="http://schemas.microsoft.com/office/drawing/2014/main" xmlns="" id="{CDECB06C-7F28-4117-8E1C-E4FDA00532C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1217" y="761656"/>
            <a:ext cx="4325073" cy="267427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20E84748-0EA1-4D34-A8DB-9DD090CCC1EA}"/>
              </a:ext>
            </a:extLst>
          </p:cNvPr>
          <p:cNvSpPr txBox="1"/>
          <p:nvPr/>
        </p:nvSpPr>
        <p:spPr>
          <a:xfrm>
            <a:off x="1133619" y="115325"/>
            <a:ext cx="3435927" cy="1292662"/>
          </a:xfrm>
          <a:prstGeom prst="rect">
            <a:avLst/>
          </a:prstGeom>
          <a:noFill/>
        </p:spPr>
        <p:txBody>
          <a:bodyPr wrap="square" rtlCol="0">
            <a:spAutoFit/>
          </a:bodyPr>
          <a:lstStyle/>
          <a:p>
            <a:pPr algn="ctr"/>
            <a:r>
              <a:rPr lang="lt-LT" sz="2000" b="1" dirty="0">
                <a:solidFill>
                  <a:schemeClr val="accent2">
                    <a:lumMod val="50000"/>
                  </a:schemeClr>
                </a:solidFill>
              </a:rPr>
              <a:t>Išorinis blizgesys neužpudruoja dvasinės tuštumos</a:t>
            </a:r>
          </a:p>
          <a:p>
            <a:pPr algn="ctr"/>
            <a:endParaRPr lang="lt-LT" dirty="0"/>
          </a:p>
        </p:txBody>
      </p:sp>
      <p:sp>
        <p:nvSpPr>
          <p:cNvPr id="4" name="Rectangle 3">
            <a:extLst>
              <a:ext uri="{FF2B5EF4-FFF2-40B4-BE49-F238E27FC236}">
                <a16:creationId xmlns:a16="http://schemas.microsoft.com/office/drawing/2014/main" xmlns="" id="{BF3B4691-0009-49A0-B227-8F5BDF5264FD}"/>
              </a:ext>
            </a:extLst>
          </p:cNvPr>
          <p:cNvSpPr/>
          <p:nvPr/>
        </p:nvSpPr>
        <p:spPr>
          <a:xfrm>
            <a:off x="610971" y="4387058"/>
            <a:ext cx="3778250" cy="1569660"/>
          </a:xfrm>
          <a:prstGeom prst="rect">
            <a:avLst/>
          </a:prstGeom>
        </p:spPr>
        <p:txBody>
          <a:bodyPr>
            <a:spAutoFit/>
          </a:bodyPr>
          <a:lstStyle/>
          <a:p>
            <a:r>
              <a:rPr lang="lt-LT" sz="2400" b="1" dirty="0">
                <a:solidFill>
                  <a:schemeClr val="accent2">
                    <a:lumMod val="50000"/>
                  </a:schemeClr>
                </a:solidFill>
                <a:latin typeface="Open Sans"/>
              </a:rPr>
              <a:t>Kūno grožis, sutapęs su sielos grožiu, sudaro harmoningą žmogų. – Platonas.</a:t>
            </a:r>
            <a:endParaRPr lang="lt-LT" sz="2400" b="1" dirty="0">
              <a:solidFill>
                <a:schemeClr val="accent2">
                  <a:lumMod val="50000"/>
                </a:schemeClr>
              </a:solidFill>
            </a:endParaRPr>
          </a:p>
        </p:txBody>
      </p:sp>
      <p:sp>
        <p:nvSpPr>
          <p:cNvPr id="5" name="Rectangle 4">
            <a:extLst>
              <a:ext uri="{FF2B5EF4-FFF2-40B4-BE49-F238E27FC236}">
                <a16:creationId xmlns:a16="http://schemas.microsoft.com/office/drawing/2014/main" xmlns="" id="{4DFAC7F8-9054-433C-8F44-5F5F07CDD826}"/>
              </a:ext>
            </a:extLst>
          </p:cNvPr>
          <p:cNvSpPr/>
          <p:nvPr/>
        </p:nvSpPr>
        <p:spPr>
          <a:xfrm>
            <a:off x="385474" y="6641523"/>
            <a:ext cx="3778250" cy="1569660"/>
          </a:xfrm>
          <a:prstGeom prst="rect">
            <a:avLst/>
          </a:prstGeom>
        </p:spPr>
        <p:txBody>
          <a:bodyPr>
            <a:spAutoFit/>
          </a:bodyPr>
          <a:lstStyle/>
          <a:p>
            <a:r>
              <a:rPr lang="lt-LT" sz="2400" b="1" dirty="0">
                <a:solidFill>
                  <a:schemeClr val="accent2">
                    <a:lumMod val="50000"/>
                  </a:schemeClr>
                </a:solidFill>
                <a:latin typeface="Open Sans"/>
              </a:rPr>
              <a:t>Žmoguje viskas turi būti gražu: ir veidas, ir drabužiai, ir siela, ir mintys. – A. Čechovas.</a:t>
            </a:r>
            <a:endParaRPr lang="lt-LT" sz="2400" b="1" dirty="0">
              <a:solidFill>
                <a:schemeClr val="accent2">
                  <a:lumMod val="50000"/>
                </a:schemeClr>
              </a:solidFill>
            </a:endParaRPr>
          </a:p>
        </p:txBody>
      </p:sp>
    </p:spTree>
    <p:extLst>
      <p:ext uri="{BB962C8B-B14F-4D97-AF65-F5344CB8AC3E}">
        <p14:creationId xmlns:p14="http://schemas.microsoft.com/office/powerpoint/2010/main" xmlns="" val="2001789448"/>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wheel(1)">
                                      <p:cBhvr>
                                        <p:cTn id="7" dur="20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heel(1)">
                                      <p:cBhvr>
                                        <p:cTn id="19" dur="20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592F91F-C7B5-4F0E-8392-709276121E17}"/>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1399309" y="185650"/>
            <a:ext cx="5721927" cy="43170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xmlns="" id="{95BF7D33-7E47-40DA-97BE-0535D5D9AF86}"/>
              </a:ext>
            </a:extLst>
          </p:cNvPr>
          <p:cNvSpPr txBox="1"/>
          <p:nvPr/>
        </p:nvSpPr>
        <p:spPr>
          <a:xfrm>
            <a:off x="729384" y="4812000"/>
            <a:ext cx="6830291" cy="4524315"/>
          </a:xfrm>
          <a:prstGeom prst="rect">
            <a:avLst/>
          </a:prstGeom>
          <a:noFill/>
        </p:spPr>
        <p:txBody>
          <a:bodyPr wrap="square" rtlCol="0">
            <a:spAutoFit/>
          </a:bodyPr>
          <a:lstStyle/>
          <a:p>
            <a:r>
              <a:rPr lang="lt-LT" sz="2400" dirty="0">
                <a:solidFill>
                  <a:schemeClr val="accent2">
                    <a:lumMod val="50000"/>
                  </a:schemeClr>
                </a:solidFill>
              </a:rPr>
              <a:t>Kiekvienas žmogus turi savo grožio suvokimą, kuris susiformuoja augant ir bręstant. Pasidalinkite:</a:t>
            </a:r>
            <a:br>
              <a:rPr lang="lt-LT" sz="2400" dirty="0">
                <a:solidFill>
                  <a:schemeClr val="accent2">
                    <a:lumMod val="50000"/>
                  </a:schemeClr>
                </a:solidFill>
              </a:rPr>
            </a:br>
            <a:endParaRPr lang="lt-LT" sz="2400" u="sng" dirty="0">
              <a:solidFill>
                <a:srgbClr val="C00000"/>
              </a:solidFill>
              <a:effectLst>
                <a:outerShdw blurRad="38100" dist="38100" dir="2700000" algn="tl">
                  <a:srgbClr val="000000">
                    <a:alpha val="43137"/>
                  </a:srgbClr>
                </a:outerShdw>
              </a:effectLst>
            </a:endParaRPr>
          </a:p>
          <a:p>
            <a:pPr marL="342900" indent="-342900">
              <a:buFont typeface="Wingdings" panose="05000000000000000000" pitchFamily="2" charset="2"/>
              <a:buChar char="Ø"/>
            </a:pPr>
            <a:r>
              <a:rPr lang="lt-LT" sz="2400" dirty="0">
                <a:solidFill>
                  <a:schemeClr val="accent2">
                    <a:lumMod val="50000"/>
                  </a:schemeClr>
                </a:solidFill>
              </a:rPr>
              <a:t>O kas grožis yra tau? </a:t>
            </a:r>
          </a:p>
          <a:p>
            <a:pPr marL="285750" indent="-285750">
              <a:buFont typeface="Wingdings" panose="05000000000000000000" pitchFamily="2" charset="2"/>
              <a:buChar char="Ø"/>
            </a:pPr>
            <a:r>
              <a:rPr lang="lt-LT" sz="2400" dirty="0">
                <a:solidFill>
                  <a:schemeClr val="accent2">
                    <a:lumMod val="50000"/>
                  </a:schemeClr>
                </a:solidFill>
              </a:rPr>
              <a:t>Kas yra išorinis grožis? Ar jis svarbus? Kodėl?</a:t>
            </a:r>
          </a:p>
          <a:p>
            <a:r>
              <a:rPr lang="lt-LT" sz="2400" dirty="0">
                <a:solidFill>
                  <a:schemeClr val="accent2">
                    <a:lumMod val="50000"/>
                  </a:schemeClr>
                </a:solidFill>
              </a:rPr>
              <a:t>Taigi išorinis grožis dar ne viskas. Jis dažnai būna apgaulingas.</a:t>
            </a:r>
          </a:p>
          <a:p>
            <a:pPr marL="285750" indent="-285750">
              <a:buFont typeface="Wingdings" panose="05000000000000000000" pitchFamily="2" charset="2"/>
              <a:buChar char="Ø"/>
            </a:pPr>
            <a:r>
              <a:rPr lang="lt-LT" sz="2400" dirty="0">
                <a:solidFill>
                  <a:schemeClr val="accent2">
                    <a:lumMod val="50000"/>
                  </a:schemeClr>
                </a:solidFill>
              </a:rPr>
              <a:t>Kas yra vidinis grožis? Kaip jis reiškiasi?Kodėl jis toks svarbus?</a:t>
            </a:r>
          </a:p>
          <a:p>
            <a:r>
              <a:rPr lang="lt-LT" sz="2400" dirty="0">
                <a:solidFill>
                  <a:schemeClr val="accent2">
                    <a:lumMod val="50000"/>
                  </a:schemeClr>
                </a:solidFill>
              </a:rPr>
              <a:t> Visos mūsų geros savybės ir dorybės, geri, nesavanaudiški pasirįžimai ir noras juos įvykdyti. Tai vidinis mūsų pasaulis.</a:t>
            </a:r>
          </a:p>
        </p:txBody>
      </p:sp>
    </p:spTree>
    <p:extLst>
      <p:ext uri="{BB962C8B-B14F-4D97-AF65-F5344CB8AC3E}">
        <p14:creationId xmlns:p14="http://schemas.microsoft.com/office/powerpoint/2010/main" xmlns="" val="3431302224"/>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1000"/>
                                        <p:tgtEl>
                                          <p:spTgt spid="7">
                                            <p:txEl>
                                              <p:pRg st="4" end="4"/>
                                            </p:txEl>
                                          </p:spTgt>
                                        </p:tgtEl>
                                      </p:cBhvr>
                                    </p:animEffect>
                                    <p:anim calcmode="lin" valueType="num">
                                      <p:cBhvr>
                                        <p:cTn id="4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fade">
                                      <p:cBhvr>
                                        <p:cTn id="47" dur="1000"/>
                                        <p:tgtEl>
                                          <p:spTgt spid="7">
                                            <p:txEl>
                                              <p:pRg st="5" end="5"/>
                                            </p:txEl>
                                          </p:spTgt>
                                        </p:tgtEl>
                                      </p:cBhvr>
                                    </p:animEffect>
                                    <p:anim calcmode="lin" valueType="num">
                                      <p:cBhvr>
                                        <p:cTn id="4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E81FCD5-8FF6-4F01-BD39-3D9C13A5D9BB}"/>
              </a:ext>
            </a:extLst>
          </p:cNvPr>
          <p:cNvSpPr/>
          <p:nvPr/>
        </p:nvSpPr>
        <p:spPr>
          <a:xfrm>
            <a:off x="955964" y="374818"/>
            <a:ext cx="6303818" cy="3970318"/>
          </a:xfrm>
          <a:prstGeom prst="rect">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endParaRPr lang="lt-LT" dirty="0">
              <a:solidFill>
                <a:srgbClr val="333333"/>
              </a:solidFill>
              <a:latin typeface="Inter var"/>
            </a:endParaRPr>
          </a:p>
          <a:p>
            <a:r>
              <a:rPr lang="lt-LT" sz="2400" dirty="0">
                <a:solidFill>
                  <a:srgbClr val="333333"/>
                </a:solidFill>
                <a:latin typeface="Inter var"/>
              </a:rPr>
              <a:t>Sakoma, kad kiekviena gamtos dalelė – tobulai graži. Žmogus taip pat yra gamtos dalis. Vadinasi, kad ir koks jis būtų, savaime yra tobulai gražus. Tačiau kai Ieva ir Adomas paragavo pažinimo vaisiaus, žmogus išmoko skirstyti, kas yra gražu, o kas ne. Tiesa, kartais tai maišo su žodžiais patinka ir nepatinka. Kiekvienas pažįstame žmonių, kurie nėra gražūs, tačiau jų charizma ir vidinė jėga žavi, traukia dėmesį. </a:t>
            </a:r>
            <a:r>
              <a:rPr lang="lt-LT" dirty="0"/>
              <a:t/>
            </a:r>
            <a:br>
              <a:rPr lang="lt-LT" dirty="0"/>
            </a:br>
            <a:endParaRPr lang="lt-LT" dirty="0"/>
          </a:p>
        </p:txBody>
      </p:sp>
      <p:sp>
        <p:nvSpPr>
          <p:cNvPr id="3" name="TextBox 2">
            <a:extLst>
              <a:ext uri="{FF2B5EF4-FFF2-40B4-BE49-F238E27FC236}">
                <a16:creationId xmlns:a16="http://schemas.microsoft.com/office/drawing/2014/main" xmlns="" id="{BC69EE1D-DB9B-4C75-9435-A7BA2B49D6FD}"/>
              </a:ext>
            </a:extLst>
          </p:cNvPr>
          <p:cNvSpPr txBox="1"/>
          <p:nvPr/>
        </p:nvSpPr>
        <p:spPr>
          <a:xfrm>
            <a:off x="884238" y="4922837"/>
            <a:ext cx="6447269" cy="830997"/>
          </a:xfrm>
          <a:prstGeom prst="rect">
            <a:avLst/>
          </a:prstGeom>
          <a:noFill/>
        </p:spPr>
        <p:txBody>
          <a:bodyPr wrap="square" rtlCol="0">
            <a:spAutoFit/>
          </a:bodyPr>
          <a:lstStyle/>
          <a:p>
            <a:pPr marL="342900" indent="-342900">
              <a:buFont typeface="Wingdings" panose="05000000000000000000" pitchFamily="2" charset="2"/>
              <a:buChar char="ü"/>
            </a:pPr>
            <a:r>
              <a:rPr lang="lt-LT" sz="2400" b="1" dirty="0">
                <a:solidFill>
                  <a:schemeClr val="accent2">
                    <a:lumMod val="50000"/>
                  </a:schemeClr>
                </a:solidFill>
              </a:rPr>
              <a:t>Kas trukdo tinkamai vertinti savo išorinį ir vidinį pasaulį?</a:t>
            </a:r>
          </a:p>
        </p:txBody>
      </p:sp>
      <p:sp>
        <p:nvSpPr>
          <p:cNvPr id="4" name="TextBox 3">
            <a:extLst>
              <a:ext uri="{FF2B5EF4-FFF2-40B4-BE49-F238E27FC236}">
                <a16:creationId xmlns:a16="http://schemas.microsoft.com/office/drawing/2014/main" xmlns="" id="{F7591C55-B03C-4080-869B-D5ED7D19544E}"/>
              </a:ext>
            </a:extLst>
          </p:cNvPr>
          <p:cNvSpPr txBox="1"/>
          <p:nvPr/>
        </p:nvSpPr>
        <p:spPr>
          <a:xfrm>
            <a:off x="955963" y="6151418"/>
            <a:ext cx="6068291" cy="2954655"/>
          </a:xfrm>
          <a:prstGeom prst="rect">
            <a:avLst/>
          </a:prstGeom>
          <a:noFill/>
        </p:spPr>
        <p:txBody>
          <a:bodyPr wrap="square" rtlCol="0">
            <a:spAutoFit/>
          </a:bodyPr>
          <a:lstStyle/>
          <a:p>
            <a:pPr algn="just"/>
            <a:r>
              <a:rPr lang="lt-LT" sz="2400" dirty="0">
                <a:solidFill>
                  <a:schemeClr val="accent2">
                    <a:lumMod val="50000"/>
                  </a:schemeClr>
                </a:solidFill>
              </a:rPr>
              <a:t>Pirmiausia tai mūsų pačių neigiamas požiūris į save, į savo gebėjimus – ir  tai vadinama menkavertiškumu.</a:t>
            </a:r>
          </a:p>
          <a:p>
            <a:r>
              <a:rPr lang="lt-LT" sz="2400" dirty="0">
                <a:solidFill>
                  <a:schemeClr val="accent2">
                    <a:lumMod val="50000"/>
                  </a:schemeClr>
                </a:solidFill>
              </a:rPr>
              <a:t>Save vertinant būtina atrasti geras ir išdrįsti sau pripažinti netikamas savo savybes.</a:t>
            </a:r>
          </a:p>
          <a:p>
            <a:r>
              <a:rPr lang="lt-LT" sz="2400" dirty="0">
                <a:solidFill>
                  <a:schemeClr val="accent2">
                    <a:lumMod val="50000"/>
                  </a:schemeClr>
                </a:solidFill>
              </a:rPr>
              <a:t>	Dievui svarbūs esame visi, nepaisant mūsų fizinių ar vidinių netobulumų.</a:t>
            </a:r>
          </a:p>
          <a:p>
            <a:endParaRPr lang="lt-LT" dirty="0"/>
          </a:p>
        </p:txBody>
      </p:sp>
    </p:spTree>
    <p:extLst>
      <p:ext uri="{BB962C8B-B14F-4D97-AF65-F5344CB8AC3E}">
        <p14:creationId xmlns:p14="http://schemas.microsoft.com/office/powerpoint/2010/main" xmlns="" val="3044229735"/>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F3C9689-B752-49F5-929A-84E3891CA142}"/>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1672143" y="208136"/>
            <a:ext cx="5185855" cy="7647392"/>
          </a:xfrm>
          <a:prstGeom prst="rect">
            <a:avLst/>
          </a:prstGeom>
          <a:solidFill>
            <a:schemeClr val="accent1">
              <a:lumMod val="20000"/>
              <a:lumOff val="80000"/>
            </a:schemeClr>
          </a:solidFill>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xmlns="" id="{69C668A3-934B-4345-A656-A0A6CF813CEB}"/>
              </a:ext>
            </a:extLst>
          </p:cNvPr>
          <p:cNvSpPr txBox="1"/>
          <p:nvPr/>
        </p:nvSpPr>
        <p:spPr>
          <a:xfrm>
            <a:off x="2351014" y="8349780"/>
            <a:ext cx="4506984" cy="646331"/>
          </a:xfrm>
          <a:prstGeom prst="rect">
            <a:avLst/>
          </a:prstGeom>
          <a:noFill/>
          <a:scene3d>
            <a:camera prst="perspectiveHeroicExtremeRightFacing"/>
            <a:lightRig rig="threePt" dir="t"/>
          </a:scene3d>
        </p:spPr>
        <p:txBody>
          <a:bodyPr wrap="square" rtlCol="0">
            <a:spAutoFit/>
          </a:bodyPr>
          <a:lstStyle/>
          <a:p>
            <a:r>
              <a:rPr lang="lt-LT" sz="3600" b="1" dirty="0">
                <a:solidFill>
                  <a:schemeClr val="accent2">
                    <a:lumMod val="50000"/>
                  </a:schemeClr>
                </a:solidFill>
                <a:effectLst>
                  <a:outerShdw blurRad="38100" dist="38100" dir="2700000" algn="tl">
                    <a:srgbClr val="000000">
                      <a:alpha val="43137"/>
                    </a:srgbClr>
                  </a:outerShdw>
                </a:effectLst>
              </a:rPr>
              <a:t>Ar žinai, kad</a:t>
            </a:r>
          </a:p>
        </p:txBody>
      </p:sp>
    </p:spTree>
    <p:extLst>
      <p:ext uri="{BB962C8B-B14F-4D97-AF65-F5344CB8AC3E}">
        <p14:creationId xmlns:p14="http://schemas.microsoft.com/office/powerpoint/2010/main" xmlns="" val="3451922301"/>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 name="Picture 2" descr="D:\Bigfun\Mail\People\60.jpg">
            <a:extLst>
              <a:ext uri="{FF2B5EF4-FFF2-40B4-BE49-F238E27FC236}">
                <a16:creationId xmlns:a16="http://schemas.microsoft.com/office/drawing/2014/main" xmlns="" id="{A8973A59-06A2-4CC8-A862-79012DE0571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8424" y="4002955"/>
            <a:ext cx="2812475" cy="22028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D:\Bigfun\Mail\People\55.jpg">
            <a:extLst>
              <a:ext uri="{FF2B5EF4-FFF2-40B4-BE49-F238E27FC236}">
                <a16:creationId xmlns:a16="http://schemas.microsoft.com/office/drawing/2014/main" xmlns="" id="{C173E006-3927-43D9-93A5-13D22FA790D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3145" y="6205828"/>
            <a:ext cx="2992583" cy="33805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2" descr="D:\Bigfun\Mail\People\58.jpg">
            <a:extLst>
              <a:ext uri="{FF2B5EF4-FFF2-40B4-BE49-F238E27FC236}">
                <a16:creationId xmlns:a16="http://schemas.microsoft.com/office/drawing/2014/main" xmlns="" id="{1D22CB08-8FC8-4A28-960A-9894E22D61E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9057" y="259339"/>
            <a:ext cx="3477491" cy="31726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descr="C:\Documents and Settings\jonchik1\Desktop\geo\pd1270381.jpg">
            <a:extLst>
              <a:ext uri="{FF2B5EF4-FFF2-40B4-BE49-F238E27FC236}">
                <a16:creationId xmlns:a16="http://schemas.microsoft.com/office/drawing/2014/main" xmlns="" id="{2FC608CF-A002-420E-B077-840CA22EBDC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79837" y="2495113"/>
            <a:ext cx="2796595" cy="33805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descr="D:\Bigfun\Mail\People\26.jpg">
            <a:extLst>
              <a:ext uri="{FF2B5EF4-FFF2-40B4-BE49-F238E27FC236}">
                <a16:creationId xmlns:a16="http://schemas.microsoft.com/office/drawing/2014/main" xmlns="" id="{27961F14-099A-4930-92F5-F24BB81DFDAC}"/>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60618" y="-70868"/>
            <a:ext cx="3810000" cy="27286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Lst>
        </p:spPr>
      </p:pic>
    </p:spTree>
    <p:extLst>
      <p:ext uri="{BB962C8B-B14F-4D97-AF65-F5344CB8AC3E}">
        <p14:creationId xmlns:p14="http://schemas.microsoft.com/office/powerpoint/2010/main" xmlns="" val="1681280828"/>
      </p:ext>
    </p:extLst>
  </p:cSld>
  <p:clrMapOvr>
    <a:masterClrMapping/>
  </p:clrMapOvr>
  <mc:AlternateContent xmlns:mc="http://schemas.openxmlformats.org/markup-compatibility/2006">
    <mc:Choice xmlns:p14="http://schemas.microsoft.com/office/powerpoint/2010/main" xmlns="" Requires="p14">
      <p:transition spd="slow" p14:dur="1500">
        <p14:ripple dir="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251</TotalTime>
  <Words>392</Words>
  <Application>Microsoft Office PowerPoint</Application>
  <PresentationFormat>Pasirinktinai</PresentationFormat>
  <Paragraphs>49</Paragraphs>
  <Slides>12</Slides>
  <Notes>0</Notes>
  <HiddenSlides>0</HiddenSlides>
  <MMClips>0</MMClips>
  <ScaleCrop>false</ScaleCrop>
  <HeadingPairs>
    <vt:vector size="4" baseType="variant">
      <vt:variant>
        <vt:lpstr>Tema</vt:lpstr>
      </vt:variant>
      <vt:variant>
        <vt:i4>1</vt:i4>
      </vt:variant>
      <vt:variant>
        <vt:lpstr>Skaidrių pavadinimai</vt:lpstr>
      </vt:variant>
      <vt:variant>
        <vt:i4>12</vt:i4>
      </vt:variant>
    </vt:vector>
  </HeadingPairs>
  <TitlesOfParts>
    <vt:vector size="13" baseType="lpstr">
      <vt:lpstr>Parallax</vt:lpstr>
      <vt:lpstr>Skaidrė 1</vt:lpstr>
      <vt:lpstr>Skaidrė 2</vt:lpstr>
      <vt:lpstr>Skaidrė 3</vt:lpstr>
      <vt:lpstr>Skaidrė 4</vt:lpstr>
      <vt:lpstr>Skaidrė 5</vt:lpstr>
      <vt:lpstr>Skaidrė 6</vt:lpstr>
      <vt:lpstr>Skaidrė 7</vt:lpstr>
      <vt:lpstr>Skaidrė 8</vt:lpstr>
      <vt:lpstr>Skaidrė 9</vt:lpstr>
      <vt:lpstr>Skaidrė 10</vt:lpstr>
      <vt:lpstr>Skaidrė 11</vt:lpstr>
      <vt:lpstr>Skaidrė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Ina</dc:creator>
  <cp:lastModifiedBy>Dalia</cp:lastModifiedBy>
  <cp:revision>21</cp:revision>
  <dcterms:created xsi:type="dcterms:W3CDTF">2020-04-14T17:12:29Z</dcterms:created>
  <dcterms:modified xsi:type="dcterms:W3CDTF">2020-05-17T20:33:56Z</dcterms:modified>
</cp:coreProperties>
</file>