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2" r:id="rId6"/>
    <p:sldId id="260" r:id="rId7"/>
    <p:sldId id="263" r:id="rId8"/>
    <p:sldId id="264" r:id="rId9"/>
    <p:sldId id="265" r:id="rId10"/>
    <p:sldId id="261" r:id="rId11"/>
    <p:sldId id="267" r:id="rId12"/>
    <p:sldId id="268" r:id="rId13"/>
    <p:sldId id="266" r:id="rId14"/>
    <p:sldId id="269" r:id="rId15"/>
  </p:sldIdLst>
  <p:sldSz cx="9144000" cy="6858000" type="screen4x3"/>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1267"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8" name="Antraštė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lt-LT" smtClean="0"/>
              <a:t>Spustelėję redag. ruoš. pavad. stilių</a:t>
            </a:r>
            <a:endParaRPr kumimoji="0" lang="en-US"/>
          </a:p>
        </p:txBody>
      </p:sp>
      <p:sp>
        <p:nvSpPr>
          <p:cNvPr id="28" name="Datos vietos rezervavimo ženklas 27"/>
          <p:cNvSpPr>
            <a:spLocks noGrp="1"/>
          </p:cNvSpPr>
          <p:nvPr>
            <p:ph type="dt" sz="half" idx="10"/>
          </p:nvPr>
        </p:nvSpPr>
        <p:spPr/>
        <p:txBody>
          <a:bodyPr/>
          <a:lstStyle/>
          <a:p>
            <a:fld id="{EAE76EF0-793E-4AE5-9372-47900545B1A0}" type="datetimeFigureOut">
              <a:rPr lang="lt-LT" smtClean="0"/>
              <a:t>2015.05.09</a:t>
            </a:fld>
            <a:endParaRPr lang="lt-LT"/>
          </a:p>
        </p:txBody>
      </p:sp>
      <p:sp>
        <p:nvSpPr>
          <p:cNvPr id="17" name="Poraštės vietos rezervavimo ženklas 16"/>
          <p:cNvSpPr>
            <a:spLocks noGrp="1"/>
          </p:cNvSpPr>
          <p:nvPr>
            <p:ph type="ftr" sz="quarter" idx="11"/>
          </p:nvPr>
        </p:nvSpPr>
        <p:spPr/>
        <p:txBody>
          <a:bodyPr/>
          <a:lstStyle/>
          <a:p>
            <a:endParaRPr lang="lt-LT"/>
          </a:p>
        </p:txBody>
      </p:sp>
      <p:sp>
        <p:nvSpPr>
          <p:cNvPr id="29" name="Skaidrės numerio vietos rezervavimo ženklas 28"/>
          <p:cNvSpPr>
            <a:spLocks noGrp="1"/>
          </p:cNvSpPr>
          <p:nvPr>
            <p:ph type="sldNum" sz="quarter" idx="12"/>
          </p:nvPr>
        </p:nvSpPr>
        <p:spPr/>
        <p:txBody>
          <a:bodyPr/>
          <a:lstStyle/>
          <a:p>
            <a:fld id="{A940A310-B2E9-4F5C-88EE-EFD22AF40ADC}" type="slidenum">
              <a:rPr lang="lt-LT" smtClean="0"/>
              <a:t>‹#›</a:t>
            </a:fld>
            <a:endParaRPr lang="lt-LT"/>
          </a:p>
        </p:txBody>
      </p:sp>
      <p:sp>
        <p:nvSpPr>
          <p:cNvPr id="9" name="Antrinis pavadinimas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lt-LT" smtClean="0"/>
              <a:t>Spustelėję redag. ruoš. paantrš. stilių</a:t>
            </a:r>
            <a:endParaRPr kumimoji="0" lang="en-US"/>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kumimoji="0" lang="lt-LT" smtClean="0"/>
              <a:t>Spustelėję redag. ruoš. pavad. stilių</a:t>
            </a:r>
            <a:endParaRPr kumimoji="0" lang="en-US"/>
          </a:p>
        </p:txBody>
      </p:sp>
      <p:sp>
        <p:nvSpPr>
          <p:cNvPr id="3" name="Vertikalaus teksto vietos rezervavimo ženklas 2"/>
          <p:cNvSpPr>
            <a:spLocks noGrp="1"/>
          </p:cNvSpPr>
          <p:nvPr>
            <p:ph type="body" orient="vert" idx="1"/>
          </p:nvPr>
        </p:nvSpPr>
        <p:spPr/>
        <p:txBody>
          <a:bodyPr vert="eaVert"/>
          <a:lstStyle/>
          <a:p>
            <a:pPr lvl="0" eaLnBrk="1" latinLnBrk="0" hangingPunct="1"/>
            <a:r>
              <a:rPr lang="lt-LT" smtClean="0"/>
              <a:t>Spustelėję redag. ruoš. teksto stilių</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4" name="Datos vietos rezervavimo ženklas 3"/>
          <p:cNvSpPr>
            <a:spLocks noGrp="1"/>
          </p:cNvSpPr>
          <p:nvPr>
            <p:ph type="dt" sz="half" idx="10"/>
          </p:nvPr>
        </p:nvSpPr>
        <p:spPr/>
        <p:txBody>
          <a:bodyPr/>
          <a:lstStyle/>
          <a:p>
            <a:fld id="{EAE76EF0-793E-4AE5-9372-47900545B1A0}" type="datetimeFigureOut">
              <a:rPr lang="lt-LT" smtClean="0"/>
              <a:t>2015.05.09</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A940A310-B2E9-4F5C-88EE-EFD22AF40ADC}" type="slidenum">
              <a:rPr lang="lt-LT" smtClean="0"/>
              <a:t>‹#›</a:t>
            </a:fld>
            <a:endParaRPr lang="lt-LT"/>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8"/>
            <a:ext cx="2057400" cy="5851525"/>
          </a:xfrm>
        </p:spPr>
        <p:txBody>
          <a:bodyPr vert="eaVert"/>
          <a:lstStyle/>
          <a:p>
            <a:r>
              <a:rPr kumimoji="0" lang="lt-LT" smtClean="0"/>
              <a:t>Spustelėję redag. ruoš. pavad. stilių</a:t>
            </a:r>
            <a:endParaRPr kumimoji="0" lang="en-US"/>
          </a:p>
        </p:txBody>
      </p:sp>
      <p:sp>
        <p:nvSpPr>
          <p:cNvPr id="3" name="Vertikalaus teksto vietos rezervavimo ženklas 2"/>
          <p:cNvSpPr>
            <a:spLocks noGrp="1"/>
          </p:cNvSpPr>
          <p:nvPr>
            <p:ph type="body" orient="vert" idx="1"/>
          </p:nvPr>
        </p:nvSpPr>
        <p:spPr>
          <a:xfrm>
            <a:off x="457200" y="274638"/>
            <a:ext cx="6019800" cy="5851525"/>
          </a:xfrm>
        </p:spPr>
        <p:txBody>
          <a:bodyPr vert="eaVert"/>
          <a:lstStyle/>
          <a:p>
            <a:pPr lvl="0" eaLnBrk="1" latinLnBrk="0" hangingPunct="1"/>
            <a:r>
              <a:rPr lang="lt-LT" smtClean="0"/>
              <a:t>Spustelėję redag. ruoš. teksto stilių</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4" name="Datos vietos rezervavimo ženklas 3"/>
          <p:cNvSpPr>
            <a:spLocks noGrp="1"/>
          </p:cNvSpPr>
          <p:nvPr>
            <p:ph type="dt" sz="half" idx="10"/>
          </p:nvPr>
        </p:nvSpPr>
        <p:spPr/>
        <p:txBody>
          <a:bodyPr/>
          <a:lstStyle/>
          <a:p>
            <a:fld id="{EAE76EF0-793E-4AE5-9372-47900545B1A0}" type="datetimeFigureOut">
              <a:rPr lang="lt-LT" smtClean="0"/>
              <a:t>2015.05.09</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A940A310-B2E9-4F5C-88EE-EFD22AF40ADC}" type="slidenum">
              <a:rPr lang="lt-LT" smtClean="0"/>
              <a:t>‹#›</a:t>
            </a:fld>
            <a:endParaRPr lang="lt-LT"/>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kumimoji="0" lang="lt-LT" smtClean="0"/>
              <a:t>Spustelėję redag. ruoš. pavad. stilių</a:t>
            </a:r>
            <a:endParaRPr kumimoji="0" lang="en-US"/>
          </a:p>
        </p:txBody>
      </p:sp>
      <p:sp>
        <p:nvSpPr>
          <p:cNvPr id="3" name="Turinio vietos rezervavimo ženklas 2"/>
          <p:cNvSpPr>
            <a:spLocks noGrp="1"/>
          </p:cNvSpPr>
          <p:nvPr>
            <p:ph idx="1"/>
          </p:nvPr>
        </p:nvSpPr>
        <p:spPr/>
        <p:txBody>
          <a:bodyPr/>
          <a:lstStyle/>
          <a:p>
            <a:pPr lvl="0" eaLnBrk="1" latinLnBrk="0" hangingPunct="1"/>
            <a:r>
              <a:rPr lang="lt-LT" smtClean="0"/>
              <a:t>Spustelėję redag. ruoš. teksto stilių</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4" name="Datos vietos rezervavimo ženklas 3"/>
          <p:cNvSpPr>
            <a:spLocks noGrp="1"/>
          </p:cNvSpPr>
          <p:nvPr>
            <p:ph type="dt" sz="half" idx="10"/>
          </p:nvPr>
        </p:nvSpPr>
        <p:spPr/>
        <p:txBody>
          <a:bodyPr/>
          <a:lstStyle/>
          <a:p>
            <a:fld id="{EAE76EF0-793E-4AE5-9372-47900545B1A0}" type="datetimeFigureOut">
              <a:rPr lang="lt-LT" smtClean="0"/>
              <a:t>2015.05.09</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A940A310-B2E9-4F5C-88EE-EFD22AF40ADC}" type="slidenum">
              <a:rPr lang="lt-LT" smtClean="0"/>
              <a:t>‹#›</a:t>
            </a:fld>
            <a:endParaRPr lang="lt-LT"/>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bg>
      <p:bgRef idx="1003">
        <a:schemeClr val="bg2"/>
      </p:bgRef>
    </p:bg>
    <p:spTree>
      <p:nvGrpSpPr>
        <p:cNvPr id="1" name=""/>
        <p:cNvGrpSpPr/>
        <p:nvPr/>
      </p:nvGrpSpPr>
      <p:grpSpPr>
        <a:xfrm>
          <a:off x="0" y="0"/>
          <a:ext cx="0" cy="0"/>
          <a:chOff x="0" y="0"/>
          <a:chExt cx="0" cy="0"/>
        </a:xfrm>
      </p:grpSpPr>
      <p:sp>
        <p:nvSpPr>
          <p:cNvPr id="2" name="Antraštė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lt-LT" smtClean="0"/>
              <a:t>Spustelėję redag. ruoš. pavad. stilių</a:t>
            </a:r>
            <a:endParaRPr kumimoji="0" lang="en-US"/>
          </a:p>
        </p:txBody>
      </p:sp>
      <p:sp>
        <p:nvSpPr>
          <p:cNvPr id="3" name="Teksto vietos rezervavimo ženklas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lt-LT" smtClean="0"/>
              <a:t>Spustelėję redag. ruoš. teksto stilių</a:t>
            </a:r>
          </a:p>
        </p:txBody>
      </p:sp>
      <p:sp>
        <p:nvSpPr>
          <p:cNvPr id="4" name="Datos vietos rezervavimo ženklas 3"/>
          <p:cNvSpPr>
            <a:spLocks noGrp="1"/>
          </p:cNvSpPr>
          <p:nvPr>
            <p:ph type="dt" sz="half" idx="10"/>
          </p:nvPr>
        </p:nvSpPr>
        <p:spPr/>
        <p:txBody>
          <a:bodyPr/>
          <a:lstStyle/>
          <a:p>
            <a:fld id="{EAE76EF0-793E-4AE5-9372-47900545B1A0}" type="datetimeFigureOut">
              <a:rPr lang="lt-LT" smtClean="0"/>
              <a:t>2015.05.09</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a:xfrm>
            <a:off x="7924800" y="6416675"/>
            <a:ext cx="762000" cy="365125"/>
          </a:xfrm>
        </p:spPr>
        <p:txBody>
          <a:bodyPr/>
          <a:lstStyle/>
          <a:p>
            <a:fld id="{A940A310-B2E9-4F5C-88EE-EFD22AF40ADC}" type="slidenum">
              <a:rPr lang="lt-LT" smtClean="0"/>
              <a:t>‹#›</a:t>
            </a:fld>
            <a:endParaRPr lang="lt-LT"/>
          </a:p>
        </p:txBody>
      </p:sp>
    </p:spTree>
  </p:cSld>
  <p:clrMapOvr>
    <a:overrideClrMapping bg1="dk1" tx1="lt1" bg2="dk2" tx2="lt2" accent1="accent1" accent2="accent2" accent3="accent3" accent4="accent4" accent5="accent5" accent6="accent6" hlink="hlink" folHlink="folHlink"/>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kumimoji="0" lang="lt-LT" smtClean="0"/>
              <a:t>Spustelėję redag. ruoš. pavad. stilių</a:t>
            </a:r>
            <a:endParaRPr kumimoji="0" lang="en-US"/>
          </a:p>
        </p:txBody>
      </p:sp>
      <p:sp>
        <p:nvSpPr>
          <p:cNvPr id="3" name="Turinio vietos rezervavimo ženklas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lt-LT" smtClean="0"/>
              <a:t>Spustelėję redag. ruoš. teksto stilių</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4" name="Turinio vietos rezervavimo ženklas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lt-LT" smtClean="0"/>
              <a:t>Spustelėję redag. ruoš. teksto stilių</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5" name="Datos vietos rezervavimo ženklas 4"/>
          <p:cNvSpPr>
            <a:spLocks noGrp="1"/>
          </p:cNvSpPr>
          <p:nvPr>
            <p:ph type="dt" sz="half" idx="10"/>
          </p:nvPr>
        </p:nvSpPr>
        <p:spPr/>
        <p:txBody>
          <a:bodyPr/>
          <a:lstStyle/>
          <a:p>
            <a:fld id="{EAE76EF0-793E-4AE5-9372-47900545B1A0}" type="datetimeFigureOut">
              <a:rPr lang="lt-LT" smtClean="0"/>
              <a:t>2015.05.09</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A940A310-B2E9-4F5C-88EE-EFD22AF40ADC}" type="slidenum">
              <a:rPr lang="lt-LT" smtClean="0"/>
              <a:t>‹#›</a:t>
            </a:fld>
            <a:endParaRPr lang="lt-LT"/>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8229600" cy="1143000"/>
          </a:xfrm>
        </p:spPr>
        <p:txBody>
          <a:bodyPr anchor="ctr"/>
          <a:lstStyle>
            <a:lvl1pPr>
              <a:defRPr/>
            </a:lvl1pPr>
          </a:lstStyle>
          <a:p>
            <a:r>
              <a:rPr kumimoji="0" lang="lt-LT" smtClean="0"/>
              <a:t>Spustelėję redag. ruoš. pavad. stilių</a:t>
            </a:r>
            <a:endParaRPr kumimoji="0" lang="en-US"/>
          </a:p>
        </p:txBody>
      </p:sp>
      <p:sp>
        <p:nvSpPr>
          <p:cNvPr id="3" name="Teksto vietos rezervavimo ženklas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lt-LT" smtClean="0"/>
              <a:t>Spustelėję redag. ruoš. teksto stilių</a:t>
            </a:r>
          </a:p>
        </p:txBody>
      </p:sp>
      <p:sp>
        <p:nvSpPr>
          <p:cNvPr id="4" name="Teksto vietos rezervavimo ženklas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lt-LT" smtClean="0"/>
              <a:t>Spustelėję redag. ruoš. teksto stilių</a:t>
            </a:r>
          </a:p>
        </p:txBody>
      </p:sp>
      <p:sp>
        <p:nvSpPr>
          <p:cNvPr id="5" name="Turinio vietos rezervavimo ženklas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lt-LT" smtClean="0"/>
              <a:t>Spustelėję redag. ruoš. teksto stilių</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6" name="Turinio vietos rezervavimo ženklas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lt-LT" smtClean="0"/>
              <a:t>Spustelėję redag. ruoš. teksto stilių</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7" name="Datos vietos rezervavimo ženklas 6"/>
          <p:cNvSpPr>
            <a:spLocks noGrp="1"/>
          </p:cNvSpPr>
          <p:nvPr>
            <p:ph type="dt" sz="half" idx="10"/>
          </p:nvPr>
        </p:nvSpPr>
        <p:spPr/>
        <p:txBody>
          <a:bodyPr/>
          <a:lstStyle/>
          <a:p>
            <a:fld id="{EAE76EF0-793E-4AE5-9372-47900545B1A0}" type="datetimeFigureOut">
              <a:rPr lang="lt-LT" smtClean="0"/>
              <a:t>2015.05.09</a:t>
            </a:fld>
            <a:endParaRPr lang="lt-LT"/>
          </a:p>
        </p:txBody>
      </p:sp>
      <p:sp>
        <p:nvSpPr>
          <p:cNvPr id="8" name="Poraštės vietos rezervavimo ženklas 7"/>
          <p:cNvSpPr>
            <a:spLocks noGrp="1"/>
          </p:cNvSpPr>
          <p:nvPr>
            <p:ph type="ftr" sz="quarter" idx="11"/>
          </p:nvPr>
        </p:nvSpPr>
        <p:spPr/>
        <p:txBody>
          <a:bodyPr/>
          <a:lstStyle/>
          <a:p>
            <a:endParaRPr lang="lt-LT"/>
          </a:p>
        </p:txBody>
      </p:sp>
      <p:sp>
        <p:nvSpPr>
          <p:cNvPr id="9" name="Skaidrės numerio vietos rezervavimo ženklas 8"/>
          <p:cNvSpPr>
            <a:spLocks noGrp="1"/>
          </p:cNvSpPr>
          <p:nvPr>
            <p:ph type="sldNum" sz="quarter" idx="12"/>
          </p:nvPr>
        </p:nvSpPr>
        <p:spPr/>
        <p:txBody>
          <a:bodyPr/>
          <a:lstStyle/>
          <a:p>
            <a:fld id="{A940A310-B2E9-4F5C-88EE-EFD22AF40ADC}" type="slidenum">
              <a:rPr lang="lt-LT" smtClean="0"/>
              <a:t>‹#›</a:t>
            </a:fld>
            <a:endParaRPr lang="lt-LT"/>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kumimoji="0" lang="lt-LT" smtClean="0"/>
              <a:t>Spustelėję redag. ruoš. pavad. stilių</a:t>
            </a:r>
            <a:endParaRPr kumimoji="0" lang="en-US"/>
          </a:p>
        </p:txBody>
      </p:sp>
      <p:sp>
        <p:nvSpPr>
          <p:cNvPr id="3" name="Datos vietos rezervavimo ženklas 2"/>
          <p:cNvSpPr>
            <a:spLocks noGrp="1"/>
          </p:cNvSpPr>
          <p:nvPr>
            <p:ph type="dt" sz="half" idx="10"/>
          </p:nvPr>
        </p:nvSpPr>
        <p:spPr/>
        <p:txBody>
          <a:bodyPr/>
          <a:lstStyle/>
          <a:p>
            <a:fld id="{EAE76EF0-793E-4AE5-9372-47900545B1A0}" type="datetimeFigureOut">
              <a:rPr lang="lt-LT" smtClean="0"/>
              <a:t>2015.05.09</a:t>
            </a:fld>
            <a:endParaRPr lang="lt-LT"/>
          </a:p>
        </p:txBody>
      </p:sp>
      <p:sp>
        <p:nvSpPr>
          <p:cNvPr id="4" name="Poraštės vietos rezervavimo ženklas 3"/>
          <p:cNvSpPr>
            <a:spLocks noGrp="1"/>
          </p:cNvSpPr>
          <p:nvPr>
            <p:ph type="ftr" sz="quarter" idx="11"/>
          </p:nvPr>
        </p:nvSpPr>
        <p:spPr/>
        <p:txBody>
          <a:bodyPr/>
          <a:lstStyle/>
          <a:p>
            <a:endParaRPr lang="lt-LT"/>
          </a:p>
        </p:txBody>
      </p:sp>
      <p:sp>
        <p:nvSpPr>
          <p:cNvPr id="5" name="Skaidrės numerio vietos rezervavimo ženklas 4"/>
          <p:cNvSpPr>
            <a:spLocks noGrp="1"/>
          </p:cNvSpPr>
          <p:nvPr>
            <p:ph type="sldNum" sz="quarter" idx="12"/>
          </p:nvPr>
        </p:nvSpPr>
        <p:spPr/>
        <p:txBody>
          <a:bodyPr/>
          <a:lstStyle/>
          <a:p>
            <a:fld id="{A940A310-B2E9-4F5C-88EE-EFD22AF40ADC}" type="slidenum">
              <a:rPr lang="lt-LT" smtClean="0"/>
              <a:t>‹#›</a:t>
            </a:fld>
            <a:endParaRPr lang="lt-LT"/>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EAE76EF0-793E-4AE5-9372-47900545B1A0}" type="datetimeFigureOut">
              <a:rPr lang="lt-LT" smtClean="0"/>
              <a:t>2015.05.09</a:t>
            </a:fld>
            <a:endParaRPr lang="lt-LT"/>
          </a:p>
        </p:txBody>
      </p:sp>
      <p:sp>
        <p:nvSpPr>
          <p:cNvPr id="3" name="Poraštės vietos rezervavimo ženklas 2"/>
          <p:cNvSpPr>
            <a:spLocks noGrp="1"/>
          </p:cNvSpPr>
          <p:nvPr>
            <p:ph type="ftr" sz="quarter" idx="11"/>
          </p:nvPr>
        </p:nvSpPr>
        <p:spPr/>
        <p:txBody>
          <a:bodyPr/>
          <a:lstStyle/>
          <a:p>
            <a:endParaRPr lang="lt-LT"/>
          </a:p>
        </p:txBody>
      </p:sp>
      <p:sp>
        <p:nvSpPr>
          <p:cNvPr id="4" name="Skaidrės numerio vietos rezervavimo ženklas 3"/>
          <p:cNvSpPr>
            <a:spLocks noGrp="1"/>
          </p:cNvSpPr>
          <p:nvPr>
            <p:ph type="sldNum" sz="quarter" idx="12"/>
          </p:nvPr>
        </p:nvSpPr>
        <p:spPr/>
        <p:txBody>
          <a:bodyPr/>
          <a:lstStyle/>
          <a:p>
            <a:fld id="{A940A310-B2E9-4F5C-88EE-EFD22AF40ADC}" type="slidenum">
              <a:rPr lang="lt-LT" smtClean="0"/>
              <a:t>‹#›</a:t>
            </a:fld>
            <a:endParaRPr lang="lt-LT"/>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lt-LT" smtClean="0"/>
              <a:t>Spustelėję redag. ruoš. pavad. stilių</a:t>
            </a:r>
            <a:endParaRPr kumimoji="0" lang="en-US"/>
          </a:p>
        </p:txBody>
      </p:sp>
      <p:sp>
        <p:nvSpPr>
          <p:cNvPr id="3" name="Teksto vietos rezervavimo ženklas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lt-LT" smtClean="0"/>
              <a:t>Spustelėję redag. ruoš. teksto stilių</a:t>
            </a:r>
          </a:p>
        </p:txBody>
      </p:sp>
      <p:sp>
        <p:nvSpPr>
          <p:cNvPr id="4" name="Turinio vietos rezervavimo ženklas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lt-LT" smtClean="0"/>
              <a:t>Spustelėję redag. ruoš. teksto stilių</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5" name="Datos vietos rezervavimo ženklas 4"/>
          <p:cNvSpPr>
            <a:spLocks noGrp="1"/>
          </p:cNvSpPr>
          <p:nvPr>
            <p:ph type="dt" sz="half" idx="10"/>
          </p:nvPr>
        </p:nvSpPr>
        <p:spPr/>
        <p:txBody>
          <a:bodyPr/>
          <a:lstStyle/>
          <a:p>
            <a:fld id="{EAE76EF0-793E-4AE5-9372-47900545B1A0}" type="datetimeFigureOut">
              <a:rPr lang="lt-LT" smtClean="0"/>
              <a:t>2015.05.09</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A940A310-B2E9-4F5C-88EE-EFD22AF40ADC}" type="slidenum">
              <a:rPr lang="lt-LT" smtClean="0"/>
              <a:t>‹#›</a:t>
            </a:fld>
            <a:endParaRPr lang="lt-LT"/>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lt-LT" smtClean="0"/>
              <a:t>Spustelėję redag. ruoš. pavad. stilių</a:t>
            </a:r>
            <a:endParaRPr kumimoji="0" lang="en-US"/>
          </a:p>
        </p:txBody>
      </p:sp>
      <p:sp>
        <p:nvSpPr>
          <p:cNvPr id="3" name="Paveikslėlio vietos rezervavimo ženklas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lt-LT" smtClean="0">
                <a:solidFill>
                  <a:schemeClr val="lt1"/>
                </a:solidFill>
                <a:latin typeface="+mn-lt"/>
                <a:ea typeface="+mn-ea"/>
                <a:cs typeface="+mn-cs"/>
              </a:rPr>
              <a:t>Spustelėkite piktogr. norėdami įtraukti pav.</a:t>
            </a:r>
            <a:endParaRPr kumimoji="0" lang="en-US" dirty="0">
              <a:solidFill>
                <a:schemeClr val="lt1"/>
              </a:solidFill>
              <a:latin typeface="+mn-lt"/>
              <a:ea typeface="+mn-ea"/>
              <a:cs typeface="+mn-cs"/>
            </a:endParaRPr>
          </a:p>
        </p:txBody>
      </p:sp>
      <p:sp>
        <p:nvSpPr>
          <p:cNvPr id="4" name="Teksto vietos rezervavimo ženklas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lt-LT" smtClean="0"/>
              <a:t>Spustelėję redag. ruoš. teksto stilių</a:t>
            </a:r>
          </a:p>
        </p:txBody>
      </p:sp>
      <p:sp>
        <p:nvSpPr>
          <p:cNvPr id="5" name="Datos vietos rezervavimo ženklas 4"/>
          <p:cNvSpPr>
            <a:spLocks noGrp="1"/>
          </p:cNvSpPr>
          <p:nvPr>
            <p:ph type="dt" sz="half" idx="10"/>
          </p:nvPr>
        </p:nvSpPr>
        <p:spPr/>
        <p:txBody>
          <a:bodyPr/>
          <a:lstStyle/>
          <a:p>
            <a:fld id="{EAE76EF0-793E-4AE5-9372-47900545B1A0}" type="datetimeFigureOut">
              <a:rPr lang="lt-LT" smtClean="0"/>
              <a:t>2015.05.09</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A940A310-B2E9-4F5C-88EE-EFD22AF40ADC}" type="slidenum">
              <a:rPr lang="lt-LT" smtClean="0"/>
              <a:t>‹#›</a:t>
            </a:fld>
            <a:endParaRPr lang="lt-LT"/>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Pavadinimo vietos rezervavimo ženklas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lt-LT" smtClean="0"/>
              <a:t>Spustelėję redag. ruoš. pavad. stilių</a:t>
            </a:r>
            <a:endParaRPr kumimoji="0" lang="en-US"/>
          </a:p>
        </p:txBody>
      </p:sp>
      <p:sp>
        <p:nvSpPr>
          <p:cNvPr id="13" name="Teksto vietos rezervavimo ženklas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lt-LT" smtClean="0"/>
              <a:t>Spustelėję redag. ruoš. teksto stilių</a:t>
            </a:r>
          </a:p>
          <a:p>
            <a:pPr lvl="1" eaLnBrk="1" latinLnBrk="0" hangingPunct="1"/>
            <a:r>
              <a:rPr kumimoji="0" lang="lt-LT" smtClean="0"/>
              <a:t>Antras lygmuo</a:t>
            </a:r>
          </a:p>
          <a:p>
            <a:pPr lvl="2" eaLnBrk="1" latinLnBrk="0" hangingPunct="1"/>
            <a:r>
              <a:rPr kumimoji="0" lang="lt-LT" smtClean="0"/>
              <a:t>Trečias lygmuo</a:t>
            </a:r>
          </a:p>
          <a:p>
            <a:pPr lvl="3" eaLnBrk="1" latinLnBrk="0" hangingPunct="1"/>
            <a:r>
              <a:rPr kumimoji="0" lang="lt-LT" smtClean="0"/>
              <a:t>Ketvirtas lygmuo</a:t>
            </a:r>
          </a:p>
          <a:p>
            <a:pPr lvl="4" eaLnBrk="1" latinLnBrk="0" hangingPunct="1"/>
            <a:r>
              <a:rPr kumimoji="0" lang="lt-LT" smtClean="0"/>
              <a:t>Penktas lygmuo</a:t>
            </a:r>
            <a:endParaRPr kumimoji="0" lang="en-US"/>
          </a:p>
        </p:txBody>
      </p:sp>
      <p:sp>
        <p:nvSpPr>
          <p:cNvPr id="14" name="Datos vietos rezervavimo ženklas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EAE76EF0-793E-4AE5-9372-47900545B1A0}" type="datetimeFigureOut">
              <a:rPr lang="lt-LT" smtClean="0"/>
              <a:t>2015.05.09</a:t>
            </a:fld>
            <a:endParaRPr lang="lt-LT"/>
          </a:p>
        </p:txBody>
      </p:sp>
      <p:sp>
        <p:nvSpPr>
          <p:cNvPr id="3" name="Poraštės vietos rezervavimo ženklas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lt-LT"/>
          </a:p>
        </p:txBody>
      </p:sp>
      <p:sp>
        <p:nvSpPr>
          <p:cNvPr id="23" name="Skaidrės numerio vietos rezervavimo ženklas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A940A310-B2E9-4F5C-88EE-EFD22AF40ADC}" type="slidenum">
              <a:rPr lang="lt-LT" smtClean="0"/>
              <a:t>‹#›</a:t>
            </a:fld>
            <a:endParaRPr lang="lt-LT"/>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wipe/>
  </p:transition>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biblija.lt/index.aspx?cmp=reading&amp;doc=BiblijaRKK1998_Ps_142#1423"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vajos.com/nijole/Motinos%20Tereses%20mintys.ppsx" TargetMode="External"/><Relationship Id="rId2" Type="http://schemas.openxmlformats.org/officeDocument/2006/relationships/hyperlink" Target="file:///C:\Users\Dalia\Downloads\Motinos%20Tereses%20mintys.ppsx" TargetMode="External"/><Relationship Id="rId1" Type="http://schemas.openxmlformats.org/officeDocument/2006/relationships/slideLayout" Target="../slideLayouts/slideLayout2.xml"/><Relationship Id="rId6" Type="http://schemas.openxmlformats.org/officeDocument/2006/relationships/hyperlink" Target="https://www.youtube.com/watch?v=D07hKi44DVs" TargetMode="External"/><Relationship Id="rId5" Type="http://schemas.openxmlformats.org/officeDocument/2006/relationships/hyperlink" Target="https://www.youtube.com/watch?v=yeidvPANIZY" TargetMode="External"/><Relationship Id="rId4" Type="http://schemas.openxmlformats.org/officeDocument/2006/relationships/hyperlink" Target="https://www.youtube.com/watch?v=tqWjh7Qgh34"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ctrTitle"/>
          </p:nvPr>
        </p:nvSpPr>
        <p:spPr>
          <a:xfrm>
            <a:off x="0" y="260648"/>
            <a:ext cx="7884368" cy="1080120"/>
          </a:xfrm>
        </p:spPr>
        <p:txBody>
          <a:bodyPr/>
          <a:lstStyle/>
          <a:p>
            <a:r>
              <a:rPr lang="lt-LT" dirty="0"/>
              <a:t>Ar gyvenimas rizika?</a:t>
            </a:r>
          </a:p>
        </p:txBody>
      </p:sp>
      <p:sp>
        <p:nvSpPr>
          <p:cNvPr id="3" name="Antrinis pavadinimas 2"/>
          <p:cNvSpPr>
            <a:spLocks noGrp="1"/>
          </p:cNvSpPr>
          <p:nvPr>
            <p:ph type="subTitle" idx="1"/>
          </p:nvPr>
        </p:nvSpPr>
        <p:spPr>
          <a:xfrm>
            <a:off x="1691680" y="5445224"/>
            <a:ext cx="7452320" cy="1412776"/>
          </a:xfrm>
        </p:spPr>
        <p:txBody>
          <a:bodyPr>
            <a:normAutofit fontScale="92500"/>
          </a:bodyPr>
          <a:lstStyle/>
          <a:p>
            <a:r>
              <a:rPr lang="lt-LT" dirty="0" smtClean="0"/>
              <a:t>Modulis: Katalikybė ir pasaulio religijos, I etapas</a:t>
            </a:r>
          </a:p>
          <a:p>
            <a:r>
              <a:rPr lang="lt-LT" dirty="0" smtClean="0"/>
              <a:t>Paruošė: tikybos </a:t>
            </a:r>
            <a:r>
              <a:rPr lang="lt-LT" dirty="0" err="1" smtClean="0"/>
              <a:t>vyr</a:t>
            </a:r>
            <a:r>
              <a:rPr lang="lt-LT" dirty="0" smtClean="0"/>
              <a:t>. mokytoja Dalia </a:t>
            </a:r>
            <a:r>
              <a:rPr lang="lt-LT" dirty="0" err="1" smtClean="0"/>
              <a:t>Bajarūnienė</a:t>
            </a:r>
            <a:endParaRPr lang="lt-LT" dirty="0"/>
          </a:p>
        </p:txBody>
      </p:sp>
      <p:pic>
        <p:nvPicPr>
          <p:cNvPr id="9218" name="Picture 2" descr="Vaizdo rezultatas pagal užklausą „Jėzaus malda alyvų so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1340768"/>
            <a:ext cx="2952328" cy="3941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562576"/>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ntraštė 3"/>
          <p:cNvSpPr>
            <a:spLocks noGrp="1"/>
          </p:cNvSpPr>
          <p:nvPr>
            <p:ph type="title"/>
          </p:nvPr>
        </p:nvSpPr>
        <p:spPr>
          <a:xfrm>
            <a:off x="457200" y="274638"/>
            <a:ext cx="4834880" cy="706090"/>
          </a:xfrm>
        </p:spPr>
        <p:txBody>
          <a:bodyPr>
            <a:normAutofit fontScale="90000"/>
          </a:bodyPr>
          <a:lstStyle/>
          <a:p>
            <a:r>
              <a:rPr lang="lt-LT" i="1" dirty="0"/>
              <a:t>Darbas porose</a:t>
            </a:r>
            <a:endParaRPr lang="lt-LT" dirty="0"/>
          </a:p>
        </p:txBody>
      </p:sp>
      <p:sp>
        <p:nvSpPr>
          <p:cNvPr id="5" name="Turinio vietos rezervavimo ženklas 4"/>
          <p:cNvSpPr>
            <a:spLocks noGrp="1"/>
          </p:cNvSpPr>
          <p:nvPr>
            <p:ph sz="half" idx="1"/>
          </p:nvPr>
        </p:nvSpPr>
        <p:spPr/>
        <p:txBody>
          <a:bodyPr>
            <a:normAutofit/>
          </a:bodyPr>
          <a:lstStyle/>
          <a:p>
            <a:endParaRPr lang="lt-LT"/>
          </a:p>
        </p:txBody>
      </p:sp>
      <p:sp>
        <p:nvSpPr>
          <p:cNvPr id="6" name="Turinio vietos rezervavimo ženklas 5"/>
          <p:cNvSpPr>
            <a:spLocks noGrp="1"/>
          </p:cNvSpPr>
          <p:nvPr>
            <p:ph sz="half" idx="2"/>
          </p:nvPr>
        </p:nvSpPr>
        <p:spPr>
          <a:xfrm>
            <a:off x="4648200" y="116632"/>
            <a:ext cx="4495800" cy="6741368"/>
          </a:xfrm>
        </p:spPr>
        <p:txBody>
          <a:bodyPr>
            <a:normAutofit/>
          </a:bodyPr>
          <a:lstStyle/>
          <a:p>
            <a:r>
              <a:rPr lang="lt-LT" dirty="0" smtClean="0"/>
              <a:t>. </a:t>
            </a:r>
            <a:r>
              <a:rPr lang="lt-LT" dirty="0"/>
              <a:t>Keliamas klausimas, koks yra žmogaus gyvenimo tikslas? Porose prašoma parašyti bent 3 galimus atsakymus. Visi atsakymai surašomi lentoje ir aptariami. </a:t>
            </a:r>
          </a:p>
          <a:p>
            <a:pPr marL="137160" indent="0">
              <a:buNone/>
            </a:pPr>
            <a:r>
              <a:rPr lang="lt-LT" i="1" dirty="0"/>
              <a:t>Aiškinimas</a:t>
            </a:r>
            <a:r>
              <a:rPr lang="lt-LT" dirty="0"/>
              <a:t>. Kas padeda įveikti gyvenimo sunkumus? Kalbama apie šeimos, draugų, bendruomenės, Dievo vietą mūsų gyvenimuose. Ar Dievas yra mums autoritetas, kuriuo galime besąlygiškai pasitikėti?</a:t>
            </a:r>
          </a:p>
          <a:p>
            <a:endParaRPr lang="lt-LT"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125" y="1556792"/>
            <a:ext cx="4647310"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3966417"/>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0" y="0"/>
            <a:ext cx="9144000" cy="1417638"/>
          </a:xfrm>
        </p:spPr>
        <p:txBody>
          <a:bodyPr>
            <a:normAutofit fontScale="90000"/>
          </a:bodyPr>
          <a:lstStyle/>
          <a:p>
            <a:r>
              <a:rPr lang="lt-LT" i="1" dirty="0">
                <a:effectLst/>
              </a:rPr>
              <a:t>Dievas – žmogaus </a:t>
            </a:r>
            <a:r>
              <a:rPr lang="lt-LT" i="1" dirty="0" smtClean="0">
                <a:effectLst/>
              </a:rPr>
              <a:t>užuovėja</a:t>
            </a:r>
            <a:r>
              <a:rPr lang="en-US" i="1" dirty="0" smtClean="0">
                <a:effectLst/>
              </a:rPr>
              <a:t/>
            </a:r>
            <a:br>
              <a:rPr lang="en-US" i="1" dirty="0" smtClean="0">
                <a:effectLst/>
              </a:rPr>
            </a:br>
            <a:r>
              <a:rPr lang="lt-LT" dirty="0" err="1" smtClean="0">
                <a:effectLst/>
              </a:rPr>
              <a:t>Ps</a:t>
            </a:r>
            <a:r>
              <a:rPr lang="lt-LT" dirty="0" smtClean="0">
                <a:effectLst/>
              </a:rPr>
              <a:t> 142</a:t>
            </a:r>
            <a:r>
              <a:rPr lang="lt-LT" b="0" i="1" dirty="0">
                <a:effectLst/>
              </a:rPr>
              <a:t>Dovydo poema. </a:t>
            </a:r>
            <a:r>
              <a:rPr lang="en-US" b="0" i="1" dirty="0" smtClean="0">
                <a:effectLst/>
              </a:rPr>
              <a:t/>
            </a:r>
            <a:br>
              <a:rPr lang="en-US" b="0" i="1" dirty="0" smtClean="0">
                <a:effectLst/>
              </a:rPr>
            </a:br>
            <a:r>
              <a:rPr lang="en-US" b="0" i="1" dirty="0" smtClean="0">
                <a:effectLst/>
              </a:rPr>
              <a:t>I </a:t>
            </a:r>
            <a:r>
              <a:rPr lang="lt-LT" b="0" i="1" dirty="0" smtClean="0">
                <a:effectLst/>
              </a:rPr>
              <a:t>Kai </a:t>
            </a:r>
            <a:r>
              <a:rPr lang="lt-LT" b="0" i="1" dirty="0">
                <a:effectLst/>
              </a:rPr>
              <a:t>jis buvo </a:t>
            </a:r>
            <a:r>
              <a:rPr lang="lt-LT" b="0" i="1" dirty="0" smtClean="0">
                <a:effectLst/>
              </a:rPr>
              <a:t>oloje.</a:t>
            </a:r>
            <a:r>
              <a:rPr lang="en-US" b="0" baseline="30000" dirty="0">
                <a:effectLst/>
              </a:rPr>
              <a:t> </a:t>
            </a:r>
            <a:r>
              <a:rPr lang="lt-LT" b="0" i="1" dirty="0" smtClean="0">
                <a:effectLst/>
              </a:rPr>
              <a:t>Malda</a:t>
            </a:r>
            <a:r>
              <a:rPr lang="lt-LT" b="0" i="1" dirty="0">
                <a:effectLst/>
              </a:rPr>
              <a:t>.</a:t>
            </a:r>
            <a:endParaRPr lang="lt-LT" dirty="0"/>
          </a:p>
        </p:txBody>
      </p:sp>
      <p:sp>
        <p:nvSpPr>
          <p:cNvPr id="3" name="Turinio vietos rezervavimo ženklas 2"/>
          <p:cNvSpPr>
            <a:spLocks noGrp="1"/>
          </p:cNvSpPr>
          <p:nvPr>
            <p:ph idx="1"/>
          </p:nvPr>
        </p:nvSpPr>
        <p:spPr>
          <a:xfrm>
            <a:off x="0" y="1600200"/>
            <a:ext cx="8964488" cy="5257800"/>
          </a:xfrm>
        </p:spPr>
        <p:txBody>
          <a:bodyPr>
            <a:normAutofit/>
          </a:bodyPr>
          <a:lstStyle/>
          <a:p>
            <a:pPr marL="137160" indent="0" algn="just">
              <a:buNone/>
            </a:pPr>
            <a:r>
              <a:rPr lang="lt-LT" baseline="30000" dirty="0"/>
              <a:t>2</a:t>
            </a:r>
            <a:r>
              <a:rPr lang="lt-LT" dirty="0"/>
              <a:t> Garsiai šaukiuosi VIEŠPATIES,</a:t>
            </a:r>
          </a:p>
          <a:p>
            <a:pPr marL="137160" indent="0" algn="just">
              <a:buNone/>
            </a:pPr>
            <a:r>
              <a:rPr lang="lt-LT" dirty="0"/>
              <a:t>balsu VIEŠPATĮ maldauju.</a:t>
            </a:r>
          </a:p>
          <a:p>
            <a:pPr marL="137160" indent="0" algn="just">
              <a:buNone/>
            </a:pPr>
            <a:r>
              <a:rPr lang="lt-LT" baseline="30000" dirty="0"/>
              <a:t>3</a:t>
            </a:r>
            <a:r>
              <a:rPr lang="lt-LT" dirty="0"/>
              <a:t> Savo skundą jam išlieju,</a:t>
            </a:r>
          </a:p>
          <a:p>
            <a:pPr marL="137160" indent="0" algn="just">
              <a:buNone/>
            </a:pPr>
            <a:r>
              <a:rPr lang="lt-LT" dirty="0"/>
              <a:t>jam išsakau savo kančią.</a:t>
            </a:r>
          </a:p>
          <a:p>
            <a:pPr marL="137160" indent="0" algn="just">
              <a:buNone/>
            </a:pPr>
            <a:r>
              <a:rPr lang="lt-LT" baseline="30000" dirty="0"/>
              <a:t>4</a:t>
            </a:r>
            <a:r>
              <a:rPr lang="lt-LT" dirty="0"/>
              <a:t> Kai visiškai nustoju drąsos,</a:t>
            </a:r>
          </a:p>
          <a:p>
            <a:pPr marL="137160" indent="0" algn="just">
              <a:buNone/>
            </a:pPr>
            <a:r>
              <a:rPr lang="lt-LT" dirty="0"/>
              <a:t>žinai tu mano kelią.</a:t>
            </a:r>
          </a:p>
          <a:p>
            <a:pPr marL="137160" indent="0" algn="just">
              <a:buNone/>
            </a:pPr>
            <a:r>
              <a:rPr lang="lt-LT" baseline="30000" dirty="0"/>
              <a:t>5</a:t>
            </a:r>
            <a:r>
              <a:rPr lang="lt-LT" dirty="0"/>
              <a:t> Žiūriu į dešinę ir dairausi –</a:t>
            </a:r>
          </a:p>
          <a:p>
            <a:pPr marL="137160" indent="0" algn="just">
              <a:buNone/>
            </a:pPr>
            <a:r>
              <a:rPr lang="lt-LT" dirty="0"/>
              <a:t>neturiu draugo, kurs man padėtų,</a:t>
            </a:r>
          </a:p>
          <a:p>
            <a:pPr marL="137160" indent="0" algn="just">
              <a:buNone/>
            </a:pPr>
            <a:r>
              <a:rPr lang="lt-LT" dirty="0"/>
              <a:t>nėra man kur rasti užuovėją,</a:t>
            </a:r>
          </a:p>
          <a:p>
            <a:pPr marL="137160" indent="0" algn="just">
              <a:buNone/>
            </a:pPr>
            <a:r>
              <a:rPr lang="lt-LT" dirty="0"/>
              <a:t>niekas manimi nesirūpina</a:t>
            </a:r>
            <a:r>
              <a:rPr lang="lt-LT" dirty="0" smtClean="0"/>
              <a:t>.</a:t>
            </a:r>
            <a:endParaRPr lang="lt-LT" dirty="0"/>
          </a:p>
          <a:p>
            <a:pPr algn="just"/>
            <a:endParaRPr lang="lt-LT" dirty="0"/>
          </a:p>
        </p:txBody>
      </p:sp>
      <p:pic>
        <p:nvPicPr>
          <p:cNvPr id="409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7508" y="1988840"/>
            <a:ext cx="3560076" cy="4406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650217"/>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0" y="274638"/>
            <a:ext cx="7956376" cy="994122"/>
          </a:xfrm>
        </p:spPr>
        <p:txBody>
          <a:bodyPr>
            <a:normAutofit fontScale="90000"/>
          </a:bodyPr>
          <a:lstStyle/>
          <a:p>
            <a:r>
              <a:rPr lang="lt-LT" i="1" dirty="0" smtClean="0">
                <a:solidFill>
                  <a:schemeClr val="tx1"/>
                </a:solidFill>
                <a:effectLst/>
              </a:rPr>
              <a:t>II</a:t>
            </a:r>
            <a:r>
              <a:rPr lang="en-US" i="1" dirty="0" smtClean="0">
                <a:solidFill>
                  <a:schemeClr val="tx1"/>
                </a:solidFill>
                <a:effectLst/>
              </a:rPr>
              <a:t> </a:t>
            </a:r>
            <a:r>
              <a:rPr lang="lt-LT" sz="3100" b="0" dirty="0" smtClean="0">
                <a:solidFill>
                  <a:schemeClr val="tx1"/>
                </a:solidFill>
                <a:effectLst/>
              </a:rPr>
              <a:t>Kelyje</a:t>
            </a:r>
            <a:r>
              <a:rPr lang="lt-LT" sz="3100" b="0" dirty="0">
                <a:solidFill>
                  <a:schemeClr val="tx1"/>
                </a:solidFill>
                <a:effectLst/>
              </a:rPr>
              <a:t>, kuriuo einu,</a:t>
            </a:r>
            <a:br>
              <a:rPr lang="lt-LT" sz="3100" b="0" dirty="0">
                <a:solidFill>
                  <a:schemeClr val="tx1"/>
                </a:solidFill>
                <a:effectLst/>
              </a:rPr>
            </a:br>
            <a:r>
              <a:rPr lang="lt-LT" sz="3100" b="0" dirty="0">
                <a:solidFill>
                  <a:schemeClr val="tx1"/>
                </a:solidFill>
                <a:effectLst/>
              </a:rPr>
              <a:t>mano priešai paspendė man žabangus</a:t>
            </a:r>
            <a:r>
              <a:rPr lang="lt-LT" b="0" dirty="0">
                <a:solidFill>
                  <a:schemeClr val="tx1"/>
                </a:solidFill>
                <a:effectLst/>
              </a:rPr>
              <a:t>.</a:t>
            </a:r>
          </a:p>
        </p:txBody>
      </p:sp>
      <p:sp>
        <p:nvSpPr>
          <p:cNvPr id="3" name="Turinio vietos rezervavimo ženklas 2"/>
          <p:cNvSpPr>
            <a:spLocks noGrp="1"/>
          </p:cNvSpPr>
          <p:nvPr>
            <p:ph idx="1"/>
          </p:nvPr>
        </p:nvSpPr>
        <p:spPr>
          <a:xfrm>
            <a:off x="0" y="1484784"/>
            <a:ext cx="9036496" cy="5256584"/>
          </a:xfrm>
        </p:spPr>
        <p:txBody>
          <a:bodyPr>
            <a:normAutofit fontScale="92500" lnSpcReduction="10000"/>
          </a:bodyPr>
          <a:lstStyle/>
          <a:p>
            <a:pPr marL="137160" indent="0">
              <a:buNone/>
            </a:pPr>
            <a:r>
              <a:rPr lang="lt-LT" b="1" i="1" dirty="0"/>
              <a:t>III</a:t>
            </a:r>
          </a:p>
          <a:p>
            <a:pPr marL="137160" indent="0">
              <a:buNone/>
            </a:pPr>
            <a:r>
              <a:rPr lang="lt-LT" baseline="30000" dirty="0"/>
              <a:t>6</a:t>
            </a:r>
            <a:r>
              <a:rPr lang="lt-LT" dirty="0"/>
              <a:t> Šaukiuosi tavęs, VIEŠPATIE,</a:t>
            </a:r>
          </a:p>
          <a:p>
            <a:pPr marL="137160" indent="0">
              <a:buNone/>
            </a:pPr>
            <a:r>
              <a:rPr lang="lt-LT" dirty="0"/>
              <a:t>sakau: „Tu mano užuovėja –</a:t>
            </a:r>
          </a:p>
          <a:p>
            <a:pPr marL="137160" indent="0">
              <a:buNone/>
            </a:pPr>
            <a:r>
              <a:rPr lang="lt-LT" dirty="0"/>
              <a:t>visa, ką turiu gyvųjų šalyje.</a:t>
            </a:r>
          </a:p>
          <a:p>
            <a:pPr marL="137160" indent="0">
              <a:buNone/>
            </a:pPr>
            <a:r>
              <a:rPr lang="lt-LT" baseline="30000" dirty="0"/>
              <a:t>7</a:t>
            </a:r>
            <a:r>
              <a:rPr lang="lt-LT" dirty="0"/>
              <a:t> Išklausyk mano pagalbos šauksmą,</a:t>
            </a:r>
          </a:p>
          <a:p>
            <a:pPr marL="137160" indent="0">
              <a:buNone/>
            </a:pPr>
            <a:r>
              <a:rPr lang="lt-LT" dirty="0"/>
              <a:t>nes skęstu neviltyje!</a:t>
            </a:r>
          </a:p>
          <a:p>
            <a:pPr marL="137160" indent="0">
              <a:buNone/>
            </a:pPr>
            <a:r>
              <a:rPr lang="lt-LT" dirty="0"/>
              <a:t>Gelbėk mane nuo priešų,</a:t>
            </a:r>
          </a:p>
          <a:p>
            <a:pPr marL="137160" indent="0">
              <a:buNone/>
            </a:pPr>
            <a:r>
              <a:rPr lang="lt-LT" dirty="0"/>
              <a:t>nes man jie pernelyg stiprūs!</a:t>
            </a:r>
          </a:p>
          <a:p>
            <a:pPr marL="137160" indent="0">
              <a:buNone/>
            </a:pPr>
            <a:r>
              <a:rPr lang="lt-LT" baseline="30000" dirty="0"/>
              <a:t>8</a:t>
            </a:r>
            <a:r>
              <a:rPr lang="lt-LT" dirty="0"/>
              <a:t> Išvesk mane iš kalėjimo,</a:t>
            </a:r>
          </a:p>
          <a:p>
            <a:pPr marL="137160" indent="0">
              <a:buNone/>
            </a:pPr>
            <a:r>
              <a:rPr lang="lt-LT" dirty="0"/>
              <a:t>kad šlovinčiau tavo vardą!</a:t>
            </a:r>
          </a:p>
          <a:p>
            <a:pPr marL="137160" indent="0">
              <a:buNone/>
            </a:pPr>
            <a:r>
              <a:rPr lang="lt-LT" dirty="0"/>
              <a:t>Teisieji bursis aplink mane</a:t>
            </a:r>
            <a:r>
              <a:rPr lang="lt-LT" baseline="30000" dirty="0">
                <a:hlinkClick r:id="rId2"/>
              </a:rPr>
              <a:t>[i3]</a:t>
            </a:r>
            <a:r>
              <a:rPr lang="lt-LT" dirty="0"/>
              <a:t> vien todėl,</a:t>
            </a:r>
          </a:p>
          <a:p>
            <a:pPr marL="137160" indent="0">
              <a:buNone/>
            </a:pPr>
            <a:r>
              <a:rPr lang="lt-LT" dirty="0"/>
              <a:t>kad tu buvai man geras.</a:t>
            </a:r>
          </a:p>
          <a:p>
            <a:endParaRPr lang="lt-LT" dirty="0"/>
          </a:p>
        </p:txBody>
      </p:sp>
      <p:pic>
        <p:nvPicPr>
          <p:cNvPr id="5122" name="Picture 2" descr="Vaizdo rezultatas pagal užklausą „Jėzaus malda alyvų so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1772816"/>
            <a:ext cx="3505572" cy="3505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033131"/>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ntraštė 6"/>
          <p:cNvSpPr>
            <a:spLocks noGrp="1"/>
          </p:cNvSpPr>
          <p:nvPr>
            <p:ph type="title"/>
          </p:nvPr>
        </p:nvSpPr>
        <p:spPr/>
        <p:txBody>
          <a:bodyPr/>
          <a:lstStyle/>
          <a:p>
            <a:r>
              <a:rPr lang="en-US" dirty="0" err="1" smtClean="0"/>
              <a:t>Apibendrinimas</a:t>
            </a:r>
            <a:r>
              <a:rPr lang="en-US" dirty="0" smtClean="0"/>
              <a:t>; </a:t>
            </a:r>
            <a:r>
              <a:rPr lang="en-US" dirty="0" err="1" smtClean="0"/>
              <a:t>refleksija</a:t>
            </a:r>
            <a:r>
              <a:rPr lang="en-US" dirty="0" smtClean="0"/>
              <a:t>:</a:t>
            </a:r>
            <a:endParaRPr lang="lt-LT" dirty="0"/>
          </a:p>
        </p:txBody>
      </p:sp>
      <p:sp>
        <p:nvSpPr>
          <p:cNvPr id="8" name="Turinio vietos rezervavimo ženklas 7"/>
          <p:cNvSpPr>
            <a:spLocks noGrp="1"/>
          </p:cNvSpPr>
          <p:nvPr>
            <p:ph sz="half" idx="1"/>
          </p:nvPr>
        </p:nvSpPr>
        <p:spPr/>
        <p:txBody>
          <a:bodyPr/>
          <a:lstStyle/>
          <a:p>
            <a:pPr marL="137160" indent="0">
              <a:buNone/>
            </a:pPr>
            <a:endParaRPr lang="lt-LT" dirty="0"/>
          </a:p>
        </p:txBody>
      </p:sp>
      <p:sp>
        <p:nvSpPr>
          <p:cNvPr id="9" name="Turinio vietos rezervavimo ženklas 8"/>
          <p:cNvSpPr>
            <a:spLocks noGrp="1"/>
          </p:cNvSpPr>
          <p:nvPr>
            <p:ph sz="half" idx="2"/>
          </p:nvPr>
        </p:nvSpPr>
        <p:spPr>
          <a:xfrm>
            <a:off x="4648200" y="1600200"/>
            <a:ext cx="4495800" cy="5257800"/>
          </a:xfrm>
        </p:spPr>
        <p:txBody>
          <a:bodyPr/>
          <a:lstStyle/>
          <a:p>
            <a:pPr marL="137160" indent="0">
              <a:buNone/>
            </a:pPr>
            <a:r>
              <a:rPr lang="lt-LT" i="1" dirty="0"/>
              <a:t>Refleksija</a:t>
            </a:r>
            <a:r>
              <a:rPr lang="lt-LT" dirty="0"/>
              <a:t>. Šią pamoką supratau</a:t>
            </a:r>
            <a:r>
              <a:rPr lang="lt-LT" dirty="0" smtClean="0"/>
              <a:t>...</a:t>
            </a:r>
            <a:endParaRPr lang="en-US" dirty="0" smtClean="0"/>
          </a:p>
          <a:p>
            <a:pPr marL="137160" indent="0">
              <a:buNone/>
            </a:pPr>
            <a:r>
              <a:rPr lang="lt-LT" dirty="0" smtClean="0"/>
              <a:t> </a:t>
            </a:r>
            <a:r>
              <a:rPr lang="lt-LT" dirty="0"/>
              <a:t>Mano nuomonė pasikeitė... </a:t>
            </a:r>
            <a:endParaRPr lang="en-US" dirty="0" smtClean="0"/>
          </a:p>
          <a:p>
            <a:pPr marL="137160" indent="0">
              <a:buNone/>
            </a:pPr>
            <a:r>
              <a:rPr lang="lt-LT" dirty="0" smtClean="0"/>
              <a:t>Aš </a:t>
            </a:r>
            <a:r>
              <a:rPr lang="lt-LT" dirty="0"/>
              <a:t>sieksiu</a:t>
            </a:r>
            <a:r>
              <a:rPr lang="lt-LT" dirty="0" smtClean="0"/>
              <a:t>...</a:t>
            </a:r>
            <a:endParaRPr lang="en-US" dirty="0" smtClean="0"/>
          </a:p>
          <a:p>
            <a:pPr marL="137160" indent="0">
              <a:buNone/>
            </a:pPr>
            <a:r>
              <a:rPr lang="lt-LT" i="1" dirty="0" err="1"/>
              <a:t>Ps</a:t>
            </a:r>
            <a:r>
              <a:rPr lang="lt-LT" i="1" dirty="0"/>
              <a:t> 142</a:t>
            </a:r>
            <a:r>
              <a:rPr lang="lt-LT" dirty="0"/>
              <a:t> – ar galėčiau melstis šia psalme?</a:t>
            </a:r>
          </a:p>
          <a:p>
            <a:pPr marL="137160" indent="0">
              <a:buNone/>
            </a:pPr>
            <a:endParaRPr lang="lt-LT" dirty="0"/>
          </a:p>
          <a:p>
            <a:pPr marL="137160" indent="0">
              <a:buNone/>
            </a:pPr>
            <a:endParaRPr lang="lt-LT"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556792"/>
            <a:ext cx="4788024" cy="5295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4307661"/>
            <a:ext cx="3384376" cy="2535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5093617"/>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r>
              <a:rPr lang="en-US" sz="6000" dirty="0" smtClean="0"/>
              <a:t>A</a:t>
            </a:r>
            <a:r>
              <a:rPr lang="lt-LT" sz="6000" dirty="0" err="1" smtClean="0"/>
              <a:t>čiū</a:t>
            </a:r>
            <a:r>
              <a:rPr lang="lt-LT" sz="6000" dirty="0" smtClean="0"/>
              <a:t> už pamoką </a:t>
            </a:r>
            <a:r>
              <a:rPr lang="lt-LT" sz="6000" dirty="0" smtClean="0">
                <a:sym typeface="Wingdings" pitchFamily="2" charset="2"/>
              </a:rPr>
              <a:t></a:t>
            </a:r>
            <a:endParaRPr lang="lt-LT" sz="6000" dirty="0"/>
          </a:p>
        </p:txBody>
      </p:sp>
      <p:sp>
        <p:nvSpPr>
          <p:cNvPr id="3" name="Turinio vietos rezervavimo ženklas 2"/>
          <p:cNvSpPr>
            <a:spLocks noGrp="1"/>
          </p:cNvSpPr>
          <p:nvPr>
            <p:ph idx="1"/>
          </p:nvPr>
        </p:nvSpPr>
        <p:spPr/>
        <p:txBody>
          <a:bodyPr/>
          <a:lstStyle/>
          <a:p>
            <a:endParaRPr lang="lt-LT"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484784"/>
            <a:ext cx="8136903"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8729762"/>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smtClean="0"/>
              <a:t>Uždaviniai:</a:t>
            </a:r>
            <a:endParaRPr lang="lt-LT" dirty="0"/>
          </a:p>
        </p:txBody>
      </p:sp>
      <p:sp>
        <p:nvSpPr>
          <p:cNvPr id="3" name="Turinio vietos rezervavimo ženklas 2"/>
          <p:cNvSpPr>
            <a:spLocks noGrp="1"/>
          </p:cNvSpPr>
          <p:nvPr>
            <p:ph idx="1"/>
          </p:nvPr>
        </p:nvSpPr>
        <p:spPr>
          <a:xfrm>
            <a:off x="107504" y="1556792"/>
            <a:ext cx="9036496" cy="5184576"/>
          </a:xfrm>
        </p:spPr>
        <p:txBody>
          <a:bodyPr>
            <a:normAutofit/>
          </a:bodyPr>
          <a:lstStyle/>
          <a:p>
            <a:pPr marL="137160" indent="0" algn="just">
              <a:buNone/>
            </a:pPr>
            <a:r>
              <a:rPr lang="lt-LT" sz="4000" dirty="0" smtClean="0">
                <a:latin typeface="Calibri" pitchFamily="34" charset="0"/>
              </a:rPr>
              <a:t>Diskutuodami </a:t>
            </a:r>
            <a:r>
              <a:rPr lang="lt-LT" sz="4000" dirty="0">
                <a:latin typeface="Calibri" pitchFamily="34" charset="0"/>
              </a:rPr>
              <a:t>įvairius požiūrius apie žmogaus </a:t>
            </a:r>
            <a:r>
              <a:rPr lang="lt-LT" sz="4000" dirty="0" smtClean="0">
                <a:latin typeface="Calibri" pitchFamily="34" charset="0"/>
              </a:rPr>
              <a:t>gyvenimą </a:t>
            </a:r>
            <a:r>
              <a:rPr lang="lt-LT" sz="4000" dirty="0">
                <a:latin typeface="Calibri" pitchFamily="34" charset="0"/>
              </a:rPr>
              <a:t>gebės argumentuotai pagrįsti savo atsakymus  ir mokės spęsti gyvenimo klausimus remiantis </a:t>
            </a:r>
            <a:r>
              <a:rPr lang="lt-LT" sz="4000" dirty="0" smtClean="0">
                <a:latin typeface="Calibri" pitchFamily="34" charset="0"/>
              </a:rPr>
              <a:t>krikščioniškuo­ju </a:t>
            </a:r>
            <a:r>
              <a:rPr lang="lt-LT" sz="4000" dirty="0">
                <a:latin typeface="Calibri" pitchFamily="34" charset="0"/>
              </a:rPr>
              <a:t>mokymu</a:t>
            </a:r>
            <a:r>
              <a:rPr lang="lt-LT" sz="4000" dirty="0" smtClean="0">
                <a:latin typeface="Calibri" pitchFamily="34" charset="0"/>
              </a:rPr>
              <a:t>.</a:t>
            </a:r>
          </a:p>
          <a:p>
            <a:pPr marL="137160" indent="0" algn="just">
              <a:buNone/>
            </a:pPr>
            <a:r>
              <a:rPr lang="lt-LT" sz="4000" dirty="0" smtClean="0">
                <a:latin typeface="Calibri" pitchFamily="34" charset="0"/>
              </a:rPr>
              <a:t>Studijuos </a:t>
            </a:r>
            <a:r>
              <a:rPr lang="lt-LT" sz="4000" dirty="0">
                <a:latin typeface="Calibri" pitchFamily="34" charset="0"/>
              </a:rPr>
              <a:t>Š</a:t>
            </a:r>
            <a:r>
              <a:rPr lang="en-US" sz="4000" dirty="0" err="1" smtClean="0">
                <a:latin typeface="Calibri" pitchFamily="34" charset="0"/>
              </a:rPr>
              <a:t>vento</a:t>
            </a:r>
            <a:r>
              <a:rPr lang="en-US" sz="4000" dirty="0" smtClean="0">
                <a:latin typeface="Calibri" pitchFamily="34" charset="0"/>
              </a:rPr>
              <a:t> Ra</a:t>
            </a:r>
            <a:r>
              <a:rPr lang="lt-LT" sz="4000" dirty="0" err="1" smtClean="0">
                <a:latin typeface="Calibri" pitchFamily="34" charset="0"/>
              </a:rPr>
              <a:t>što</a:t>
            </a:r>
            <a:r>
              <a:rPr lang="lt-LT" sz="4000" dirty="0" smtClean="0">
                <a:latin typeface="Calibri" pitchFamily="34" charset="0"/>
              </a:rPr>
              <a:t> bei kitus tekstus, analizuos religinio turinio tapybos kūrinius</a:t>
            </a:r>
            <a:endParaRPr lang="lt-LT" sz="4000" dirty="0">
              <a:latin typeface="Calibri" pitchFamily="34" charset="0"/>
            </a:endParaRPr>
          </a:p>
          <a:p>
            <a:pPr algn="just"/>
            <a:endParaRPr lang="lt-LT" sz="4000" dirty="0">
              <a:latin typeface="Calibri" pitchFamily="34" charset="0"/>
            </a:endParaRPr>
          </a:p>
        </p:txBody>
      </p:sp>
    </p:spTree>
    <p:extLst>
      <p:ext uri="{BB962C8B-B14F-4D97-AF65-F5344CB8AC3E}">
        <p14:creationId xmlns:p14="http://schemas.microsoft.com/office/powerpoint/2010/main" val="4230794854"/>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4638"/>
            <a:ext cx="8229600" cy="490066"/>
          </a:xfrm>
        </p:spPr>
        <p:txBody>
          <a:bodyPr>
            <a:normAutofit fontScale="90000"/>
          </a:bodyPr>
          <a:lstStyle/>
          <a:p>
            <a:r>
              <a:rPr lang="lt-LT" dirty="0" smtClean="0"/>
              <a:t>Skaitymas, demonstracija:</a:t>
            </a:r>
            <a:endParaRPr lang="lt-LT" dirty="0"/>
          </a:p>
        </p:txBody>
      </p:sp>
      <p:sp>
        <p:nvSpPr>
          <p:cNvPr id="3" name="Turinio vietos rezervavimo ženklas 2"/>
          <p:cNvSpPr>
            <a:spLocks noGrp="1"/>
          </p:cNvSpPr>
          <p:nvPr>
            <p:ph idx="1"/>
          </p:nvPr>
        </p:nvSpPr>
        <p:spPr>
          <a:xfrm>
            <a:off x="0" y="836712"/>
            <a:ext cx="9036496" cy="6021288"/>
          </a:xfrm>
        </p:spPr>
        <p:txBody>
          <a:bodyPr>
            <a:normAutofit fontScale="85000" lnSpcReduction="10000"/>
          </a:bodyPr>
          <a:lstStyle/>
          <a:p>
            <a:pPr marL="137160" indent="0">
              <a:buNone/>
            </a:pPr>
            <a:r>
              <a:rPr lang="lt-LT" sz="3200" i="1" dirty="0"/>
              <a:t>Skaitymas</a:t>
            </a:r>
            <a:r>
              <a:rPr lang="lt-LT" sz="3200" dirty="0"/>
              <a:t>. Pateikiamos įvairių  religijų atstovų mintys apie gyvenimą. </a:t>
            </a:r>
          </a:p>
          <a:p>
            <a:pPr marL="137160" indent="0">
              <a:buNone/>
            </a:pPr>
            <a:r>
              <a:rPr lang="lt-LT" sz="3200" dirty="0"/>
              <a:t>Galima skaityti knygų ištraukas (G. G. </a:t>
            </a:r>
            <a:r>
              <a:rPr lang="lt-LT" sz="3200" dirty="0" err="1"/>
              <a:t>Marquez</a:t>
            </a:r>
            <a:r>
              <a:rPr lang="lt-LT" sz="3200" dirty="0"/>
              <a:t> „Atsisveikinimo laišką“ ir Motinos Teresės mintis „Gyvenimas yra</a:t>
            </a:r>
            <a:r>
              <a:rPr lang="lt-LT" sz="3200" dirty="0" smtClean="0"/>
              <a:t>...“ (Priedas)</a:t>
            </a:r>
          </a:p>
          <a:p>
            <a:pPr marL="137160" indent="0">
              <a:buNone/>
            </a:pPr>
            <a:r>
              <a:rPr lang="pt-BR" sz="3200" dirty="0" smtClean="0">
                <a:hlinkClick r:id="rId2"/>
              </a:rPr>
              <a:t>Motinos Tereses mintys.ppsx</a:t>
            </a:r>
            <a:r>
              <a:rPr lang="pt-BR" sz="3200" dirty="0" smtClean="0">
                <a:hlinkClick r:id="rId3"/>
              </a:rPr>
              <a:t>http</a:t>
            </a:r>
            <a:r>
              <a:rPr lang="pt-BR" sz="3200" dirty="0">
                <a:hlinkClick r:id="rId3"/>
              </a:rPr>
              <a:t>://</a:t>
            </a:r>
            <a:r>
              <a:rPr lang="pt-BR" sz="3200" dirty="0" smtClean="0">
                <a:hlinkClick r:id="rId3"/>
              </a:rPr>
              <a:t>www.svajos.com/nijole/Motinos%20Tereses%20mintys.ppsx</a:t>
            </a:r>
            <a:r>
              <a:rPr lang="lt-LT" sz="3200" dirty="0"/>
              <a:t> </a:t>
            </a:r>
            <a:r>
              <a:rPr lang="lt-LT" sz="3200" dirty="0" smtClean="0"/>
              <a:t>ar </a:t>
            </a:r>
            <a:r>
              <a:rPr lang="lt-LT" sz="3200" dirty="0"/>
              <a:t>parodyti vaizdo medžiagą skaidrėse).</a:t>
            </a:r>
          </a:p>
          <a:p>
            <a:pPr marL="137160" indent="0">
              <a:buNone/>
            </a:pPr>
            <a:r>
              <a:rPr lang="lt-LT" sz="3200" dirty="0"/>
              <a:t>Mokiniai jas išplėtoja, argumentuoja, paneigia, papildo. </a:t>
            </a:r>
          </a:p>
          <a:p>
            <a:pPr marL="137160" indent="0">
              <a:buNone/>
            </a:pPr>
            <a:r>
              <a:rPr lang="lt-LT" sz="3200" i="1" dirty="0" err="1"/>
              <a:t>Šv</a:t>
            </a:r>
            <a:r>
              <a:rPr lang="lt-LT" sz="3200" i="1" dirty="0"/>
              <a:t>. Rašto analizė </a:t>
            </a:r>
            <a:r>
              <a:rPr lang="lt-LT" sz="3200" dirty="0"/>
              <a:t>(</a:t>
            </a:r>
            <a:r>
              <a:rPr lang="lt-LT" sz="3200" i="1" dirty="0" err="1"/>
              <a:t>Ps</a:t>
            </a:r>
            <a:r>
              <a:rPr lang="lt-LT" sz="3200" i="1" dirty="0"/>
              <a:t> 139</a:t>
            </a:r>
            <a:r>
              <a:rPr lang="lt-LT" sz="3200" dirty="0" smtClean="0"/>
              <a:t>)</a:t>
            </a:r>
            <a:r>
              <a:rPr lang="lt-LT" sz="3200" i="1" dirty="0" smtClean="0"/>
              <a:t>.</a:t>
            </a:r>
            <a:r>
              <a:rPr lang="lt-LT" sz="3200" dirty="0"/>
              <a:t> </a:t>
            </a:r>
            <a:r>
              <a:rPr lang="lt-LT" sz="3200" dirty="0">
                <a:hlinkClick r:id="rId4"/>
              </a:rPr>
              <a:t>https://</a:t>
            </a:r>
            <a:r>
              <a:rPr lang="lt-LT" sz="3200" dirty="0" smtClean="0">
                <a:hlinkClick r:id="rId4"/>
              </a:rPr>
              <a:t>www.youtube.com/watch?v=tqWjh7Qgh34</a:t>
            </a:r>
            <a:r>
              <a:rPr lang="lt-LT" sz="3200" dirty="0" smtClean="0"/>
              <a:t> </a:t>
            </a:r>
          </a:p>
          <a:p>
            <a:pPr marL="137160" indent="0">
              <a:buNone/>
            </a:pPr>
            <a:r>
              <a:rPr lang="lt-LT" dirty="0">
                <a:hlinkClick r:id="rId5"/>
              </a:rPr>
              <a:t>https://</a:t>
            </a:r>
            <a:r>
              <a:rPr lang="lt-LT" dirty="0" smtClean="0">
                <a:hlinkClick r:id="rId5"/>
              </a:rPr>
              <a:t>www.youtube.com/watch?v=yeidvPANIZY</a:t>
            </a:r>
            <a:endParaRPr lang="lt-LT" dirty="0" smtClean="0"/>
          </a:p>
          <a:p>
            <a:pPr marL="137160" indent="0">
              <a:buNone/>
            </a:pPr>
            <a:r>
              <a:rPr lang="lt-LT" dirty="0">
                <a:hlinkClick r:id="rId6"/>
              </a:rPr>
              <a:t>https://</a:t>
            </a:r>
            <a:r>
              <a:rPr lang="lt-LT" dirty="0" smtClean="0">
                <a:hlinkClick r:id="rId6"/>
              </a:rPr>
              <a:t>www.youtube.com/watch?v=D07hKi44DVs</a:t>
            </a:r>
            <a:endParaRPr lang="lt-LT" dirty="0" smtClean="0"/>
          </a:p>
          <a:p>
            <a:pPr marL="137160" indent="0">
              <a:buNone/>
            </a:pPr>
            <a:endParaRPr lang="lt-LT" dirty="0"/>
          </a:p>
        </p:txBody>
      </p:sp>
    </p:spTree>
    <p:extLst>
      <p:ext uri="{BB962C8B-B14F-4D97-AF65-F5344CB8AC3E}">
        <p14:creationId xmlns:p14="http://schemas.microsoft.com/office/powerpoint/2010/main" val="1206494416"/>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0"/>
            <a:ext cx="8229600" cy="1052736"/>
          </a:xfrm>
        </p:spPr>
        <p:txBody>
          <a:bodyPr>
            <a:noAutofit/>
          </a:bodyPr>
          <a:lstStyle/>
          <a:p>
            <a:r>
              <a:rPr lang="lt-LT" sz="2800" dirty="0" smtClean="0">
                <a:effectLst/>
              </a:rPr>
              <a:t>„</a:t>
            </a:r>
            <a:r>
              <a:rPr lang="lt-LT" sz="2800" dirty="0">
                <a:effectLst/>
              </a:rPr>
              <a:t>Malda Alyvų sode“ </a:t>
            </a:r>
            <a:r>
              <a:rPr lang="lt-LT" sz="2800" dirty="0" smtClean="0">
                <a:effectLst/>
              </a:rPr>
              <a:t/>
            </a:r>
            <a:br>
              <a:rPr lang="lt-LT" sz="2800" dirty="0" smtClean="0">
                <a:effectLst/>
              </a:rPr>
            </a:br>
            <a:r>
              <a:rPr lang="lt-LT" sz="2400" dirty="0" err="1" smtClean="0">
                <a:effectLst/>
              </a:rPr>
              <a:t>Andrėjus</a:t>
            </a:r>
            <a:r>
              <a:rPr lang="lt-LT" sz="2400" dirty="0" smtClean="0">
                <a:effectLst/>
              </a:rPr>
              <a:t> </a:t>
            </a:r>
            <a:r>
              <a:rPr lang="lt-LT" sz="2400" dirty="0" err="1">
                <a:effectLst/>
              </a:rPr>
              <a:t>Mantegna</a:t>
            </a:r>
            <a:r>
              <a:rPr lang="lt-LT" sz="2400" dirty="0">
                <a:effectLst/>
              </a:rPr>
              <a:t> </a:t>
            </a:r>
            <a:r>
              <a:rPr lang="lt-LT" sz="2400" dirty="0" smtClean="0">
                <a:effectLst/>
              </a:rPr>
              <a:t>1459 </a:t>
            </a:r>
            <a:r>
              <a:rPr lang="lt-LT" sz="2400" dirty="0">
                <a:effectLst/>
              </a:rPr>
              <a:t>– 1460 </a:t>
            </a:r>
            <a:r>
              <a:rPr lang="lt-LT" sz="2400" dirty="0" smtClean="0">
                <a:effectLst/>
              </a:rPr>
              <a:t>m</a:t>
            </a:r>
            <a:endParaRPr lang="lt-LT" sz="2400" dirty="0"/>
          </a:p>
        </p:txBody>
      </p:sp>
      <p:pic>
        <p:nvPicPr>
          <p:cNvPr id="4" name="Turinio vietos rezervavimo ženklas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10734" y="970867"/>
            <a:ext cx="6545642" cy="5770501"/>
          </a:xfrm>
        </p:spPr>
      </p:pic>
    </p:spTree>
    <p:extLst>
      <p:ext uri="{BB962C8B-B14F-4D97-AF65-F5344CB8AC3E}">
        <p14:creationId xmlns:p14="http://schemas.microsoft.com/office/powerpoint/2010/main" val="3365452860"/>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0" y="-99392"/>
            <a:ext cx="9036496" cy="1224136"/>
          </a:xfrm>
        </p:spPr>
        <p:txBody>
          <a:bodyPr>
            <a:normAutofit fontScale="90000"/>
          </a:bodyPr>
          <a:lstStyle/>
          <a:p>
            <a:r>
              <a:rPr lang="lt-LT" dirty="0">
                <a:effectLst/>
              </a:rPr>
              <a:t>Tapybos kūrinio ir biblijinio siužeto trumpas apibūdinimas</a:t>
            </a:r>
            <a:endParaRPr lang="lt-LT" dirty="0"/>
          </a:p>
        </p:txBody>
      </p:sp>
      <p:sp>
        <p:nvSpPr>
          <p:cNvPr id="3" name="Turinio vietos rezervavimo ženklas 2"/>
          <p:cNvSpPr>
            <a:spLocks noGrp="1"/>
          </p:cNvSpPr>
          <p:nvPr>
            <p:ph idx="1"/>
          </p:nvPr>
        </p:nvSpPr>
        <p:spPr>
          <a:xfrm>
            <a:off x="107504" y="1196752"/>
            <a:ext cx="9036496" cy="5472608"/>
          </a:xfrm>
        </p:spPr>
        <p:txBody>
          <a:bodyPr>
            <a:normAutofit/>
          </a:bodyPr>
          <a:lstStyle/>
          <a:p>
            <a:pPr marL="137160" indent="0" algn="just">
              <a:buNone/>
            </a:pPr>
            <a:r>
              <a:rPr lang="lt-LT" dirty="0"/>
              <a:t>Religinio turinio tapybos kūrinyje: „Malda Alyvų sode“ Jėzus meldžiasi Alyvų sode (antrame plane likusieji apaštalai, miega). Analizuodami mokiniai suvokia maldos, tikėjimo prasmę. Jėzus liko vienas, visiškai vienas su savo būsimos kančios vizija. Kaip Dievas, Jis puikiai žinojo kam ryžtasi. Analizuojant šį meno kūrinį yra mokoma, kai bus sunku pasitelkti maldą, malda stiprina tikėjimą, o tikėjimas, tvirtumas padeda įveikti visus sunkumus. Jėzus yra Tėvo mylimasis Sūnus, Jis nori įvykdyti Tėvo valią, nes taip pat myli savo dangiškąjį Tėvą. Taigi, yra mokoma meilė artimam (Bačkis, 1997, p.1708).</a:t>
            </a:r>
          </a:p>
        </p:txBody>
      </p:sp>
    </p:spTree>
    <p:extLst>
      <p:ext uri="{BB962C8B-B14F-4D97-AF65-F5344CB8AC3E}">
        <p14:creationId xmlns:p14="http://schemas.microsoft.com/office/powerpoint/2010/main" val="4234991475"/>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0" y="116632"/>
            <a:ext cx="9144000" cy="1296144"/>
          </a:xfrm>
        </p:spPr>
        <p:txBody>
          <a:bodyPr>
            <a:noAutofit/>
          </a:bodyPr>
          <a:lstStyle/>
          <a:p>
            <a:r>
              <a:rPr lang="lt-LT" sz="3200" dirty="0">
                <a:effectLst/>
              </a:rPr>
              <a:t>Dorinės vertybės pagal Katalikų Bažnyčios Katekizmą (1997) kūrinyje </a:t>
            </a:r>
            <a:br>
              <a:rPr lang="lt-LT" sz="3200" dirty="0">
                <a:effectLst/>
              </a:rPr>
            </a:br>
            <a:r>
              <a:rPr lang="lt-LT" sz="3200" dirty="0">
                <a:effectLst/>
              </a:rPr>
              <a:t>„Malda Alyvų sode“</a:t>
            </a:r>
            <a:endParaRPr lang="lt-LT" sz="3200" dirty="0"/>
          </a:p>
        </p:txBody>
      </p:sp>
      <p:sp>
        <p:nvSpPr>
          <p:cNvPr id="3" name="Turinio vietos rezervavimo ženklas 2"/>
          <p:cNvSpPr>
            <a:spLocks noGrp="1"/>
          </p:cNvSpPr>
          <p:nvPr>
            <p:ph sz="half" idx="1"/>
          </p:nvPr>
        </p:nvSpPr>
        <p:spPr>
          <a:xfrm>
            <a:off x="0" y="1412776"/>
            <a:ext cx="4495800" cy="4713387"/>
          </a:xfrm>
        </p:spPr>
        <p:txBody>
          <a:bodyPr/>
          <a:lstStyle/>
          <a:p>
            <a:pPr marL="137160" indent="0">
              <a:buNone/>
            </a:pPr>
            <a:r>
              <a:rPr lang="lt-LT" dirty="0"/>
              <a:t>Mums paaukotas gyvenimas: Atpirkimas, Eucharistija, Išganymas</a:t>
            </a:r>
          </a:p>
          <a:p>
            <a:pPr marL="137160" indent="0">
              <a:buNone/>
            </a:pPr>
            <a:r>
              <a:rPr lang="lt-LT" dirty="0"/>
              <a:t>(Kristus – Aukščiausio Kunigo – malda</a:t>
            </a:r>
            <a:r>
              <a:rPr lang="lt-LT" dirty="0" smtClean="0"/>
              <a:t>)</a:t>
            </a:r>
            <a:endParaRPr lang="lt-LT" dirty="0"/>
          </a:p>
        </p:txBody>
      </p:sp>
      <p:sp>
        <p:nvSpPr>
          <p:cNvPr id="4" name="Turinio vietos rezervavimo ženklas 3"/>
          <p:cNvSpPr>
            <a:spLocks noGrp="1"/>
          </p:cNvSpPr>
          <p:nvPr>
            <p:ph sz="half" idx="2"/>
          </p:nvPr>
        </p:nvSpPr>
        <p:spPr>
          <a:xfrm>
            <a:off x="4648200" y="1484784"/>
            <a:ext cx="4316288" cy="5256584"/>
          </a:xfrm>
        </p:spPr>
        <p:txBody>
          <a:bodyPr>
            <a:normAutofit/>
          </a:bodyPr>
          <a:lstStyle/>
          <a:p>
            <a:pPr marL="137160" indent="0" algn="ctr">
              <a:buNone/>
            </a:pPr>
            <a:r>
              <a:rPr lang="lt-LT" sz="2900" u="sng" dirty="0"/>
              <a:t>Yra mokoma dorinių vertybių tai – </a:t>
            </a:r>
            <a:r>
              <a:rPr lang="lt-LT" sz="2900" b="1" dirty="0"/>
              <a:t>gailestingumo, nuoširdumo, taurumo, atvirumo, tvirtumo, išmintingumo, teisingumo, tiesumo, laisvės, lygybės, tikėjimo, vilties, meilės, orumo, stropumo.</a:t>
            </a:r>
            <a:endParaRPr lang="lt-LT" sz="2900"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3125992"/>
            <a:ext cx="2233414" cy="3709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2158859"/>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0" y="0"/>
            <a:ext cx="9036496" cy="1417638"/>
          </a:xfrm>
        </p:spPr>
        <p:txBody>
          <a:bodyPr>
            <a:normAutofit/>
          </a:bodyPr>
          <a:lstStyle/>
          <a:p>
            <a:r>
              <a:rPr lang="lt-LT" sz="3600" dirty="0">
                <a:effectLst/>
              </a:rPr>
              <a:t>Simbolika </a:t>
            </a:r>
            <a:r>
              <a:rPr lang="lt-LT" sz="3600" dirty="0" smtClean="0">
                <a:effectLst/>
              </a:rPr>
              <a:t>kūrinyje</a:t>
            </a:r>
            <a:r>
              <a:rPr lang="en-US" sz="3600" dirty="0" smtClean="0">
                <a:effectLst/>
              </a:rPr>
              <a:t/>
            </a:r>
            <a:br>
              <a:rPr lang="en-US" sz="3600" dirty="0" smtClean="0">
                <a:effectLst/>
              </a:rPr>
            </a:br>
            <a:r>
              <a:rPr lang="lt-LT" sz="3600" dirty="0" smtClean="0">
                <a:effectLst/>
              </a:rPr>
              <a:t> </a:t>
            </a:r>
            <a:r>
              <a:rPr lang="lt-LT" sz="3600" dirty="0">
                <a:effectLst/>
              </a:rPr>
              <a:t>„Malda Alyvų sode“</a:t>
            </a:r>
            <a:endParaRPr lang="lt-LT" sz="3600" dirty="0"/>
          </a:p>
        </p:txBody>
      </p:sp>
      <p:sp>
        <p:nvSpPr>
          <p:cNvPr id="3" name="Turinio vietos rezervavimo ženklas 2"/>
          <p:cNvSpPr>
            <a:spLocks noGrp="1"/>
          </p:cNvSpPr>
          <p:nvPr>
            <p:ph idx="1"/>
          </p:nvPr>
        </p:nvSpPr>
        <p:spPr>
          <a:xfrm>
            <a:off x="0" y="1268760"/>
            <a:ext cx="9036496" cy="5589240"/>
          </a:xfrm>
        </p:spPr>
        <p:txBody>
          <a:bodyPr>
            <a:normAutofit/>
          </a:bodyPr>
          <a:lstStyle/>
          <a:p>
            <a:pPr marL="137160" indent="0" algn="just">
              <a:buNone/>
            </a:pPr>
            <a:r>
              <a:rPr lang="lt-LT" sz="3000" dirty="0"/>
              <a:t>Kristus pavaizduotas klūpantis, suglaudęs rankas – reiškia susitelkimą maldai (</a:t>
            </a:r>
            <a:r>
              <a:rPr lang="lt-LT" sz="3000" dirty="0" err="1"/>
              <a:t>Becker</a:t>
            </a:r>
            <a:r>
              <a:rPr lang="lt-LT" sz="3000" dirty="0"/>
              <a:t>, 1996, </a:t>
            </a:r>
            <a:r>
              <a:rPr lang="lt-LT" sz="3000" dirty="0" err="1"/>
              <a:t>p</a:t>
            </a:r>
            <a:r>
              <a:rPr lang="lt-LT" sz="3000" dirty="0"/>
              <a:t>. 209). Biblijoje klūpėti reiškia pagarbą, nuolankumą. Kryžius taip pat gali būti laikomas kryžkelės ženklu (vieta, kur susikerta mirusiųjų ir gyvųjų keliai). Kryžkelė – kelių susikirtimas, daugelyje kultūrų žinoma kaip susitikimų su transcendentinėmis galiomis (dievais, angelais, dvasiomis, mirusiaisiais (</a:t>
            </a:r>
            <a:r>
              <a:rPr lang="lt-LT" sz="3000" dirty="0" err="1"/>
              <a:t>Becker</a:t>
            </a:r>
            <a:r>
              <a:rPr lang="lt-LT" sz="3000" dirty="0"/>
              <a:t>, 1996, </a:t>
            </a:r>
            <a:r>
              <a:rPr lang="lt-LT" sz="3000" dirty="0" err="1"/>
              <a:t>p</a:t>
            </a:r>
            <a:r>
              <a:rPr lang="lt-LT" sz="3000" dirty="0"/>
              <a:t>. 123). Paveiksle vyrauja tamsi, bauginanti spalva, kuri reiškia liūdesį, nusižeminimą, nelaimę ir pavojų (</a:t>
            </a:r>
            <a:r>
              <a:rPr lang="lt-LT" sz="3000" dirty="0" err="1"/>
              <a:t>Biedermann</a:t>
            </a:r>
            <a:r>
              <a:rPr lang="lt-LT" sz="3000" dirty="0"/>
              <a:t>, 2002, </a:t>
            </a:r>
            <a:r>
              <a:rPr lang="lt-LT" sz="3000" dirty="0" err="1"/>
              <a:t>p</a:t>
            </a:r>
            <a:r>
              <a:rPr lang="lt-LT" sz="3000" dirty="0"/>
              <a:t>. 396).</a:t>
            </a:r>
          </a:p>
        </p:txBody>
      </p:sp>
    </p:spTree>
    <p:extLst>
      <p:ext uri="{BB962C8B-B14F-4D97-AF65-F5344CB8AC3E}">
        <p14:creationId xmlns:p14="http://schemas.microsoft.com/office/powerpoint/2010/main" val="3185658459"/>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r>
              <a:rPr lang="lt-LT" sz="3600" i="1" dirty="0">
                <a:effectLst/>
              </a:rPr>
              <a:t>Ikonografija </a:t>
            </a:r>
            <a:r>
              <a:rPr lang="lt-LT" sz="3600" i="1" dirty="0" err="1">
                <a:effectLst/>
              </a:rPr>
              <a:t>Andrėjaus</a:t>
            </a:r>
            <a:r>
              <a:rPr lang="lt-LT" sz="3600" i="1" dirty="0">
                <a:effectLst/>
              </a:rPr>
              <a:t> </a:t>
            </a:r>
            <a:r>
              <a:rPr lang="lt-LT" sz="3600" i="1" dirty="0" err="1">
                <a:effectLst/>
              </a:rPr>
              <a:t>Mantegnos</a:t>
            </a:r>
            <a:r>
              <a:rPr lang="lt-LT" sz="3600" i="1" dirty="0">
                <a:effectLst/>
              </a:rPr>
              <a:t> paveikslo „Malda Alyvų sode“ </a:t>
            </a:r>
            <a:r>
              <a:rPr lang="lt-LT" dirty="0">
                <a:effectLst/>
              </a:rPr>
              <a:t/>
            </a:r>
            <a:br>
              <a:rPr lang="lt-LT" dirty="0">
                <a:effectLst/>
              </a:rPr>
            </a:br>
            <a:endParaRPr lang="lt-LT" dirty="0"/>
          </a:p>
        </p:txBody>
      </p:sp>
      <p:sp>
        <p:nvSpPr>
          <p:cNvPr id="4" name="Turinio vietos rezervavimo ženklas 3"/>
          <p:cNvSpPr>
            <a:spLocks noGrp="1"/>
          </p:cNvSpPr>
          <p:nvPr>
            <p:ph sz="half" idx="2"/>
          </p:nvPr>
        </p:nvSpPr>
        <p:spPr/>
        <p:txBody>
          <a:bodyPr/>
          <a:lstStyle/>
          <a:p>
            <a:endParaRPr lang="lt-LT"/>
          </a:p>
        </p:txBody>
      </p:sp>
      <p:pic>
        <p:nvPicPr>
          <p:cNvPr id="3074"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547664" y="1628800"/>
            <a:ext cx="6192688" cy="4757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0238633"/>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endParaRPr lang="lt-LT" dirty="0"/>
          </a:p>
        </p:txBody>
      </p:sp>
      <p:sp>
        <p:nvSpPr>
          <p:cNvPr id="3" name="Turinio vietos rezervavimo ženklas 2"/>
          <p:cNvSpPr>
            <a:spLocks noGrp="1"/>
          </p:cNvSpPr>
          <p:nvPr>
            <p:ph idx="1"/>
          </p:nvPr>
        </p:nvSpPr>
        <p:spPr>
          <a:xfrm>
            <a:off x="0" y="116632"/>
            <a:ext cx="9144000" cy="6624736"/>
          </a:xfrm>
        </p:spPr>
        <p:txBody>
          <a:bodyPr>
            <a:normAutofit fontScale="92500" lnSpcReduction="20000"/>
          </a:bodyPr>
          <a:lstStyle/>
          <a:p>
            <a:pPr marL="137160" indent="0" algn="just">
              <a:buNone/>
            </a:pPr>
            <a:r>
              <a:rPr lang="lt-LT" dirty="0" smtClean="0"/>
              <a:t>M. </a:t>
            </a:r>
            <a:r>
              <a:rPr lang="lt-LT" dirty="0" err="1" smtClean="0"/>
              <a:t>Olivari</a:t>
            </a:r>
            <a:r>
              <a:rPr lang="lt-LT" dirty="0" smtClean="0"/>
              <a:t> (1990), analizuodama </a:t>
            </a:r>
            <a:r>
              <a:rPr lang="lt-LT" dirty="0" err="1" smtClean="0"/>
              <a:t>Andrėjaus</a:t>
            </a:r>
            <a:r>
              <a:rPr lang="lt-LT" dirty="0" smtClean="0"/>
              <a:t> </a:t>
            </a:r>
            <a:r>
              <a:rPr lang="lt-LT" dirty="0" err="1" smtClean="0"/>
              <a:t>Mantegnos</a:t>
            </a:r>
            <a:r>
              <a:rPr lang="lt-LT" dirty="0" smtClean="0"/>
              <a:t> paveikslą „Malda Alyvų sode“ teigia, </a:t>
            </a:r>
            <a:r>
              <a:rPr lang="lt-LT" dirty="0"/>
              <a:t>jog penki angelai pasirodo besimeldžiančiam Kristui, tuo tarpu trejetas apaštalų miega pirmame paveikslo plane, nė nenujausdami, kad Judas ir kareivių būrys jau ateina suimti Kristaus. Keistos uolos, fantastinis miestas, sustingusios, drabužių klostės – viskas šiame paveiksle nutapyta ta pačia tikslia, kieta maniera (</a:t>
            </a:r>
            <a:r>
              <a:rPr lang="lt-LT" dirty="0" err="1"/>
              <a:t>Olivari</a:t>
            </a:r>
            <a:r>
              <a:rPr lang="lt-LT" dirty="0"/>
              <a:t>, 1990). </a:t>
            </a:r>
          </a:p>
          <a:p>
            <a:pPr marL="137160" indent="0" algn="just">
              <a:buNone/>
            </a:pPr>
            <a:r>
              <a:rPr lang="lt-LT" dirty="0"/>
              <a:t>Pasak A. </a:t>
            </a:r>
            <a:r>
              <a:rPr lang="lt-LT" dirty="0" err="1"/>
              <a:t>Coles</a:t>
            </a:r>
            <a:r>
              <a:rPr lang="lt-LT" dirty="0"/>
              <a:t> (2001), </a:t>
            </a:r>
            <a:r>
              <a:rPr lang="lt-LT" dirty="0" err="1"/>
              <a:t>Mantegna</a:t>
            </a:r>
            <a:r>
              <a:rPr lang="lt-LT" dirty="0"/>
              <a:t> akcentuoja žmogiškąjį Kristaus išbandymo agoniją, kuomet jis apmąsto neišvengiamą nukryžiavimą. Kristaus kančia išreikšta smulkiausiomis tikroviškomis detalėmis, kaip antai </a:t>
            </a:r>
            <a:r>
              <a:rPr lang="lt-LT" dirty="0" err="1"/>
              <a:t>susirangusios</a:t>
            </a:r>
            <a:r>
              <a:rPr lang="lt-LT" dirty="0"/>
              <a:t> nuvirtusio medžio šaknys ir kirvio žymės medžio žievėje (dešinėje) (</a:t>
            </a:r>
            <a:r>
              <a:rPr lang="lt-LT" dirty="0" err="1"/>
              <a:t>Coles</a:t>
            </a:r>
            <a:r>
              <a:rPr lang="lt-LT" dirty="0"/>
              <a:t>, 2001). Taigi, rodant šį paveikslą ir analizuojant pagal Naujojo Testamento siužetą (Jn 17) </a:t>
            </a:r>
            <a:r>
              <a:rPr lang="lt-LT" u="sng" dirty="0"/>
              <a:t>yra ugdoma šių dorinių vertybių: vertybių tai </a:t>
            </a:r>
            <a:r>
              <a:rPr lang="lt-LT" dirty="0"/>
              <a:t>– </a:t>
            </a:r>
            <a:r>
              <a:rPr lang="lt-LT" b="1" dirty="0"/>
              <a:t>gailestingumo, nuoširdumo, taurumo, atvirumo, tvirtumo, išmintingumo, teisingumo, tiesumo, laisvės, lygybės, tikėjimo, vilties, meilės, orumo, stropumo</a:t>
            </a:r>
            <a:r>
              <a:rPr lang="lt-LT" dirty="0"/>
              <a:t>.</a:t>
            </a:r>
          </a:p>
        </p:txBody>
      </p:sp>
    </p:spTree>
    <p:extLst>
      <p:ext uri="{BB962C8B-B14F-4D97-AF65-F5344CB8AC3E}">
        <p14:creationId xmlns:p14="http://schemas.microsoft.com/office/powerpoint/2010/main" val="3569168072"/>
      </p:ext>
    </p:extLst>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iršūnė">
  <a:themeElements>
    <a:clrScheme name="Viršūnė">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Viršūnė">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Viršūnė">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128</TotalTime>
  <Words>705</Words>
  <Application>Microsoft Office PowerPoint</Application>
  <PresentationFormat>Demonstracija ekrane (4:3)</PresentationFormat>
  <Paragraphs>59</Paragraphs>
  <Slides>14</Slides>
  <Notes>0</Notes>
  <HiddenSlides>0</HiddenSlides>
  <MMClips>0</MMClips>
  <ScaleCrop>false</ScaleCrop>
  <HeadingPairs>
    <vt:vector size="4" baseType="variant">
      <vt:variant>
        <vt:lpstr>Tema</vt:lpstr>
      </vt:variant>
      <vt:variant>
        <vt:i4>1</vt:i4>
      </vt:variant>
      <vt:variant>
        <vt:lpstr>Skaidrių pavadinimai</vt:lpstr>
      </vt:variant>
      <vt:variant>
        <vt:i4>14</vt:i4>
      </vt:variant>
    </vt:vector>
  </HeadingPairs>
  <TitlesOfParts>
    <vt:vector size="15" baseType="lpstr">
      <vt:lpstr>Viršūnė</vt:lpstr>
      <vt:lpstr>Ar gyvenimas rizika?</vt:lpstr>
      <vt:lpstr>Uždaviniai:</vt:lpstr>
      <vt:lpstr>Skaitymas, demonstracija:</vt:lpstr>
      <vt:lpstr>„Malda Alyvų sode“  Andrėjus Mantegna 1459 – 1460 m</vt:lpstr>
      <vt:lpstr>Tapybos kūrinio ir biblijinio siužeto trumpas apibūdinimas</vt:lpstr>
      <vt:lpstr>Dorinės vertybės pagal Katalikų Bažnyčios Katekizmą (1997) kūrinyje  „Malda Alyvų sode“</vt:lpstr>
      <vt:lpstr>Simbolika kūrinyje  „Malda Alyvų sode“</vt:lpstr>
      <vt:lpstr>Ikonografija Andrėjaus Mantegnos paveikslo „Malda Alyvų sode“  </vt:lpstr>
      <vt:lpstr>PowerPoint pristatymas</vt:lpstr>
      <vt:lpstr>Darbas porose</vt:lpstr>
      <vt:lpstr>Dievas – žmogaus užuovėja Ps 142Dovydo poema.  I Kai jis buvo oloje. Malda.</vt:lpstr>
      <vt:lpstr>II Kelyje, kuriuo einu, mano priešai paspendė man žabangus.</vt:lpstr>
      <vt:lpstr>Apibendrinimas; refleksija:</vt:lpstr>
      <vt:lpstr>Ačiū už pamoką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 gyvenimas rizika?</dc:title>
  <dc:creator>Dalia</dc:creator>
  <cp:lastModifiedBy>Dalia</cp:lastModifiedBy>
  <cp:revision>12</cp:revision>
  <dcterms:created xsi:type="dcterms:W3CDTF">2015-05-09T04:29:49Z</dcterms:created>
  <dcterms:modified xsi:type="dcterms:W3CDTF">2015-05-09T06:39:35Z</dcterms:modified>
</cp:coreProperties>
</file>