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apvalintas stačiakamp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uapvalintas stačiakamp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Antraštė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20" name="Paantraštė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19" name="Datos vietos rezervavimo ženklas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0C138-D144-45D5-A139-B4026D04405E}" type="datetimeFigureOut">
              <a:rPr lang="en-US" smtClean="0"/>
              <a:pPr/>
              <a:t>2017-08-03</a:t>
            </a:fld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kaidrės numerio vietos rezervavimo ženklas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2767A-4102-4119-BB29-4397A2C70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0C138-D144-45D5-A139-B4026D04405E}" type="datetimeFigureOut">
              <a:rPr lang="en-US" smtClean="0"/>
              <a:pPr/>
              <a:t>2017-08-03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2767A-4102-4119-BB29-4397A2C70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0C138-D144-45D5-A139-B4026D04405E}" type="datetimeFigureOut">
              <a:rPr lang="en-US" smtClean="0"/>
              <a:pPr/>
              <a:t>2017-08-03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2767A-4102-4119-BB29-4397A2C70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0C138-D144-45D5-A139-B4026D04405E}" type="datetimeFigureOut">
              <a:rPr lang="en-US" smtClean="0"/>
              <a:pPr/>
              <a:t>2017-08-03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2767A-4102-4119-BB29-4397A2C70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apvalintas stačiakamp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Suapvalintas stačiakamp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0C138-D144-45D5-A139-B4026D04405E}" type="datetimeFigureOut">
              <a:rPr lang="en-US" smtClean="0"/>
              <a:pPr/>
              <a:t>2017-08-03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2767A-4102-4119-BB29-4397A2C70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0C138-D144-45D5-A139-B4026D04405E}" type="datetimeFigureOut">
              <a:rPr lang="en-US" smtClean="0"/>
              <a:pPr/>
              <a:t>2017-08-03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2767A-4102-4119-BB29-4397A2C70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0C138-D144-45D5-A139-B4026D04405E}" type="datetimeFigureOut">
              <a:rPr lang="en-US" smtClean="0"/>
              <a:pPr/>
              <a:t>2017-08-03</a:t>
            </a:fld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2767A-4102-4119-BB29-4397A2C70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0C138-D144-45D5-A139-B4026D04405E}" type="datetimeFigureOut">
              <a:rPr lang="en-US" smtClean="0"/>
              <a:pPr/>
              <a:t>2017-08-03</a:t>
            </a:fld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2767A-4102-4119-BB29-4397A2C70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apvalintas stačiakamp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0C138-D144-45D5-A139-B4026D04405E}" type="datetimeFigureOut">
              <a:rPr lang="en-US" smtClean="0"/>
              <a:pPr/>
              <a:t>2017-08-03</a:t>
            </a:fld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2767A-4102-4119-BB29-4397A2C70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0C138-D144-45D5-A139-B4026D04405E}" type="datetimeFigureOut">
              <a:rPr lang="en-US" smtClean="0"/>
              <a:pPr/>
              <a:t>2017-08-03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2767A-4102-4119-BB29-4397A2C70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apvalintas stačiakamp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Kvadratas su vienu užapvalintu kampu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20C138-D144-45D5-A139-B4026D04405E}" type="datetimeFigureOut">
              <a:rPr lang="en-US" smtClean="0"/>
              <a:pPr/>
              <a:t>2017-08-03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2767A-4102-4119-BB29-4397A2C704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lt-LT" smtClean="0"/>
              <a:t>Spustelėkite piktogramą, jei norite įtraukti paveikslėlį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apvalintas stačiakamp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uapvalintas stačiakamp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Pavadinimo vietos rezervavimo ženkla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25" name="Datos vietos rezervavimo ženklas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020C138-D144-45D5-A139-B4026D04405E}" type="datetimeFigureOut">
              <a:rPr lang="en-US" smtClean="0"/>
              <a:pPr/>
              <a:t>2017-08-03</a:t>
            </a:fld>
            <a:endParaRPr lang="en-US"/>
          </a:p>
        </p:txBody>
      </p:sp>
      <p:sp>
        <p:nvSpPr>
          <p:cNvPr id="18" name="Poraštės vietos rezervavimo ženklas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7C2767A-4102-4119-BB29-4397A2C70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Biblija apie pasiaukojimą</a:t>
            </a:r>
            <a:endParaRPr lang="en-US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lt-LT" dirty="0" smtClean="0"/>
          </a:p>
          <a:p>
            <a:endParaRPr lang="lt-LT" dirty="0" smtClean="0"/>
          </a:p>
          <a:p>
            <a:r>
              <a:rPr lang="lt-LT" dirty="0" smtClean="0"/>
              <a:t>2016-12-13</a:t>
            </a:r>
          </a:p>
          <a:p>
            <a:r>
              <a:rPr lang="lt-LT" smtClean="0"/>
              <a:t>Mokyt. Vilma </a:t>
            </a:r>
            <a:r>
              <a:rPr lang="lt-LT" dirty="0" err="1" smtClean="0"/>
              <a:t>Balandienė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err="1" smtClean="0"/>
              <a:t>Fil</a:t>
            </a:r>
            <a:r>
              <a:rPr lang="lt-LT" dirty="0" smtClean="0"/>
              <a:t> 2,4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02920" y="990600"/>
            <a:ext cx="8183880" cy="3727704"/>
          </a:xfrm>
        </p:spPr>
        <p:txBody>
          <a:bodyPr>
            <a:normAutofit lnSpcReduction="10000"/>
          </a:bodyPr>
          <a:lstStyle/>
          <a:p>
            <a:pPr algn="ctr"/>
            <a:r>
              <a:rPr lang="lt-LT" dirty="0" smtClean="0"/>
              <a:t>4 </a:t>
            </a:r>
            <a:r>
              <a:rPr lang="lt-LT" sz="6000" b="1" dirty="0" smtClean="0"/>
              <a:t>ir žiūrėkite kiekvienas ne savo naudos, bet kitų.</a:t>
            </a:r>
            <a:endParaRPr lang="en-US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Lk 6,35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lt-LT" sz="3600" b="1" dirty="0" smtClean="0"/>
              <a:t>35 Bet mylėkite savo priešus, darykite gera ir skolinkite, nieko nesitikėdami. Tuomet jūsų atlygis bus didelis, ir jūs būsite Aukščiausiojo vaikai; nes Jis maloningas ir nedėkingiesiems, ir piktiesiems.</a:t>
            </a:r>
            <a:endParaRPr lang="en-US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1 </a:t>
            </a:r>
            <a:r>
              <a:rPr lang="lt-LT" dirty="0" err="1" smtClean="0"/>
              <a:t>Pt</a:t>
            </a:r>
            <a:r>
              <a:rPr lang="lt-LT" dirty="0" smtClean="0"/>
              <a:t> 3,8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02920" y="1143000"/>
            <a:ext cx="8183880" cy="38862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Galiausiai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visi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būkite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vienminčiai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užjaučiantys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kitus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mylintys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brolius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gailestingi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draugiški</a:t>
            </a:r>
            <a:r>
              <a:rPr lang="en-US" sz="4400" b="1" dirty="0" smtClean="0"/>
              <a:t>.</a:t>
            </a:r>
            <a:endParaRPr lang="en-US" sz="4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Jn 15,12-14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02920" y="1371600"/>
            <a:ext cx="8183880" cy="3733800"/>
          </a:xfrm>
        </p:spPr>
        <p:txBody>
          <a:bodyPr>
            <a:normAutofit fontScale="85000" lnSpcReduction="20000"/>
          </a:bodyPr>
          <a:lstStyle/>
          <a:p>
            <a:r>
              <a:rPr lang="lt-LT" sz="3600" b="1" dirty="0" smtClean="0"/>
              <a:t>Tai yra mano įsakymas, kad mylėtumėte vienas kitą, kaip Aš jus pamilau.</a:t>
            </a:r>
            <a:br>
              <a:rPr lang="lt-LT" sz="3600" b="1" dirty="0" smtClean="0"/>
            </a:br>
            <a:r>
              <a:rPr lang="lt-LT" sz="3600" b="1" dirty="0" smtClean="0"/>
              <a:t>13 Niekas neturi didesnės meilės kaip tas, kuris savo gyvybę už draugus atiduoda.</a:t>
            </a:r>
            <a:br>
              <a:rPr lang="lt-LT" sz="3600" b="1" dirty="0" smtClean="0"/>
            </a:br>
            <a:r>
              <a:rPr lang="lt-LT" sz="3600" b="1" dirty="0" smtClean="0"/>
              <a:t>14 Jūs esate mano draugai, jei darote, ką jums įsakau.</a:t>
            </a:r>
            <a:r>
              <a:rPr lang="lt-LT" dirty="0" smtClean="0"/>
              <a:t/>
            </a:r>
            <a:br>
              <a:rPr lang="lt-LT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err="1" smtClean="0"/>
              <a:t>Fil</a:t>
            </a:r>
            <a:r>
              <a:rPr lang="lt-LT" dirty="0" smtClean="0"/>
              <a:t> 2,3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02920" y="762000"/>
            <a:ext cx="8183880" cy="4191000"/>
          </a:xfrm>
        </p:spPr>
        <p:txBody>
          <a:bodyPr>
            <a:normAutofit lnSpcReduction="10000"/>
          </a:bodyPr>
          <a:lstStyle/>
          <a:p>
            <a:pPr algn="ctr"/>
            <a:r>
              <a:rPr lang="lt-LT" sz="4400" b="1" dirty="0" smtClean="0"/>
              <a:t>Nedarykite nieko varžydamiesi ar iš tuščios puikybės, bet nuolankiai vienas kitą laikykite aukštesniu už save</a:t>
            </a:r>
            <a:r>
              <a:rPr lang="lt-LT" dirty="0" smtClean="0"/>
              <a:t/>
            </a:r>
            <a:br>
              <a:rPr lang="lt-LT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02920" y="4800600"/>
            <a:ext cx="8183880" cy="1066800"/>
          </a:xfrm>
        </p:spPr>
        <p:txBody>
          <a:bodyPr/>
          <a:lstStyle/>
          <a:p>
            <a:pPr algn="ctr"/>
            <a:r>
              <a:rPr lang="lt-LT" dirty="0" err="1" smtClean="0"/>
              <a:t>Tes</a:t>
            </a:r>
            <a:r>
              <a:rPr lang="lt-LT" dirty="0" smtClean="0"/>
              <a:t> 5,15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02920" y="838200"/>
            <a:ext cx="8183880" cy="4114800"/>
          </a:xfrm>
        </p:spPr>
        <p:txBody>
          <a:bodyPr>
            <a:normAutofit fontScale="92500"/>
          </a:bodyPr>
          <a:lstStyle/>
          <a:p>
            <a:pPr algn="ctr"/>
            <a:r>
              <a:rPr lang="lt-LT" sz="4400" b="1" dirty="0" smtClean="0"/>
              <a:t>Žiūrėkite, kad kas neatsimokėtų kam nors blogu už bloga, bet visada siekite daryti gera vieni kitiems ir visiems.</a:t>
            </a:r>
            <a:r>
              <a:rPr lang="lt-LT" dirty="0" smtClean="0"/>
              <a:t/>
            </a:r>
            <a:br>
              <a:rPr lang="lt-LT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smtClean="0"/>
              <a:t>Pat 19,17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 err="1" smtClean="0"/>
              <a:t>Kas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pasigaili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vargšo</a:t>
            </a:r>
            <a:r>
              <a:rPr lang="en-US" sz="5400" b="1" dirty="0" smtClean="0"/>
              <a:t>, </a:t>
            </a:r>
            <a:r>
              <a:rPr lang="en-US" sz="5400" b="1" dirty="0" err="1" smtClean="0"/>
              <a:t>skolina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Viešpačiui</a:t>
            </a:r>
            <a:r>
              <a:rPr lang="en-US" sz="5400" b="1" dirty="0" smtClean="0"/>
              <a:t>; </a:t>
            </a:r>
            <a:r>
              <a:rPr lang="en-US" sz="5400" b="1" dirty="0" err="1" smtClean="0"/>
              <a:t>Jis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atlygins</a:t>
            </a:r>
            <a:r>
              <a:rPr lang="en-US" sz="5400" b="1" dirty="0" smtClean="0"/>
              <a:t> jam </a:t>
            </a:r>
            <a:r>
              <a:rPr lang="en-US" sz="5400" b="1" dirty="0" err="1" smtClean="0"/>
              <a:t>už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jo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darbus</a:t>
            </a:r>
            <a:r>
              <a:rPr lang="en-US" sz="5400" b="1" dirty="0" smtClean="0"/>
              <a:t>.</a:t>
            </a:r>
            <a:endParaRPr lang="en-US" sz="5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as">
  <a:themeElements>
    <a:clrScheme name="Aspekta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a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a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</TotalTime>
  <Words>150</Words>
  <Application>Microsoft Office PowerPoint</Application>
  <PresentationFormat>Demonstracija ekrane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9" baseType="lpstr">
      <vt:lpstr>Aspektas</vt:lpstr>
      <vt:lpstr>Biblija apie pasiaukojimą</vt:lpstr>
      <vt:lpstr>Fil 2,4</vt:lpstr>
      <vt:lpstr>Lk 6,35</vt:lpstr>
      <vt:lpstr>1 Pt 3,8</vt:lpstr>
      <vt:lpstr>Jn 15,12-14</vt:lpstr>
      <vt:lpstr>Fil 2,3</vt:lpstr>
      <vt:lpstr>Tes 5,15</vt:lpstr>
      <vt:lpstr>Pat 19,17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Biblija apie pasiaukojimą</dc:title>
  <dc:creator>Vilma</dc:creator>
  <cp:lastModifiedBy>Vilma</cp:lastModifiedBy>
  <cp:revision>2</cp:revision>
  <dcterms:created xsi:type="dcterms:W3CDTF">2016-12-13T07:11:17Z</dcterms:created>
  <dcterms:modified xsi:type="dcterms:W3CDTF">2017-08-03T08:33:38Z</dcterms:modified>
</cp:coreProperties>
</file>