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ntraštė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7" name="Paantraštė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30" name="Datos vietos rezervavimo ženklas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136B-BE2C-452C-B2DD-96C45804FE50}" type="datetimeFigureOut">
              <a:rPr lang="en-US" smtClean="0"/>
              <a:t>2014-03-13</a:t>
            </a:fld>
            <a:endParaRPr lang="en-US"/>
          </a:p>
        </p:txBody>
      </p:sp>
      <p:sp>
        <p:nvSpPr>
          <p:cNvPr id="19" name="Poraštės vietos rezervavimo ženklas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kaidrės numerio vietos rezervavimo ženklas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920C-BDAF-4C65-B479-778CB9B1622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136B-BE2C-452C-B2DD-96C45804FE50}" type="datetimeFigureOut">
              <a:rPr lang="en-US" smtClean="0"/>
              <a:t>2014-03-13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920C-BDAF-4C65-B479-778CB9B16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136B-BE2C-452C-B2DD-96C45804FE50}" type="datetimeFigureOut">
              <a:rPr lang="en-US" smtClean="0"/>
              <a:t>2014-03-13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920C-BDAF-4C65-B479-778CB9B16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136B-BE2C-452C-B2DD-96C45804FE50}" type="datetimeFigureOut">
              <a:rPr lang="en-US" smtClean="0"/>
              <a:t>2014-03-13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920C-BDAF-4C65-B479-778CB9B16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136B-BE2C-452C-B2DD-96C45804FE50}" type="datetimeFigureOut">
              <a:rPr lang="en-US" smtClean="0"/>
              <a:t>2014-03-13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920C-BDAF-4C65-B479-778CB9B1622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136B-BE2C-452C-B2DD-96C45804FE50}" type="datetimeFigureOut">
              <a:rPr lang="en-US" smtClean="0"/>
              <a:t>2014-03-13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920C-BDAF-4C65-B479-778CB9B16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136B-BE2C-452C-B2DD-96C45804FE50}" type="datetimeFigureOut">
              <a:rPr lang="en-US" smtClean="0"/>
              <a:t>2014-03-13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920C-BDAF-4C65-B479-778CB9B16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136B-BE2C-452C-B2DD-96C45804FE50}" type="datetimeFigureOut">
              <a:rPr lang="en-US" smtClean="0"/>
              <a:t>2014-03-13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920C-BDAF-4C65-B479-778CB9B16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136B-BE2C-452C-B2DD-96C45804FE50}" type="datetimeFigureOut">
              <a:rPr lang="en-US" smtClean="0"/>
              <a:t>2014-03-13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920C-BDAF-4C65-B479-778CB9B16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136B-BE2C-452C-B2DD-96C45804FE50}" type="datetimeFigureOut">
              <a:rPr lang="en-US" smtClean="0"/>
              <a:t>2014-03-13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920C-BDAF-4C65-B479-778CB9B16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vadratas su vienu įkirptu ir užapvalintu kampu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atusis trikampis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136B-BE2C-452C-B2DD-96C45804FE50}" type="datetimeFigureOut">
              <a:rPr lang="en-US" smtClean="0"/>
              <a:t>2014-03-13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21920C-BDAF-4C65-B479-778CB9B1622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  <p:sp>
        <p:nvSpPr>
          <p:cNvPr id="10" name="Laisva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Laisva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aisva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Laisva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avadinimo vietos rezervavimo ženkla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0" name="Teksto vietos rezervavimo ženklas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0" name="Datos vietos rezervavimo ženklas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85136B-BE2C-452C-B2DD-96C45804FE50}" type="datetimeFigureOut">
              <a:rPr lang="en-US" smtClean="0"/>
              <a:t>2014-03-13</a:t>
            </a:fld>
            <a:endParaRPr lang="en-US"/>
          </a:p>
        </p:txBody>
      </p:sp>
      <p:sp>
        <p:nvSpPr>
          <p:cNvPr id="22" name="Poraštės vietos rezervavimo ženklas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kaidrės numerio vietos rezervavimo ženklas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21920C-BDAF-4C65-B479-778CB9B1622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upė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Laisva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Laisva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7851648" cy="2057400"/>
          </a:xfrm>
        </p:spPr>
        <p:txBody>
          <a:bodyPr>
            <a:noAutofit/>
          </a:bodyPr>
          <a:lstStyle/>
          <a:p>
            <a:pPr algn="ctr"/>
            <a:r>
              <a:rPr lang="lt-LT" sz="4400" dirty="0" smtClean="0">
                <a:effectLst/>
              </a:rPr>
              <a:t>Gyvybės</a:t>
            </a:r>
            <a:r>
              <a:rPr lang="lt-LT" sz="4400" dirty="0" smtClean="0"/>
              <a:t> </a:t>
            </a:r>
            <a:r>
              <a:rPr lang="lt-LT" sz="4400" dirty="0" smtClean="0"/>
              <a:t>ciklas – </a:t>
            </a:r>
            <a:r>
              <a:rPr lang="lt-LT" sz="4400" dirty="0" smtClean="0"/>
              <a:t>pradėjimas</a:t>
            </a:r>
            <a:r>
              <a:rPr lang="lt-LT" sz="4400" dirty="0" smtClean="0"/>
              <a:t>, </a:t>
            </a:r>
            <a:r>
              <a:rPr lang="lt-LT" sz="4400" dirty="0" smtClean="0"/>
              <a:t>nėštumas</a:t>
            </a:r>
            <a:r>
              <a:rPr lang="lt-LT" sz="4400" dirty="0" smtClean="0"/>
              <a:t>, vaiko gimimas, </a:t>
            </a:r>
            <a:r>
              <a:rPr lang="lt-LT" sz="4400" dirty="0" smtClean="0"/>
              <a:t>kūdikystė, vaikystė, paauglystė, jaunystė, </a:t>
            </a:r>
            <a:r>
              <a:rPr lang="lt-LT" sz="4400" dirty="0" smtClean="0"/>
              <a:t>branda, </a:t>
            </a:r>
            <a:r>
              <a:rPr lang="lt-LT" sz="4400" dirty="0" smtClean="0"/>
              <a:t>senatvė, mirtis</a:t>
            </a:r>
            <a:endParaRPr lang="lt-LT" sz="4400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533400" y="4495800"/>
            <a:ext cx="7854696" cy="1219200"/>
          </a:xfrm>
        </p:spPr>
        <p:txBody>
          <a:bodyPr/>
          <a:lstStyle/>
          <a:p>
            <a:r>
              <a:rPr lang="lt-LT" dirty="0" smtClean="0"/>
              <a:t>2014-03-14</a:t>
            </a:r>
          </a:p>
          <a:p>
            <a:r>
              <a:rPr lang="lt-LT" dirty="0" smtClean="0"/>
              <a:t>Mokyt. Vilma </a:t>
            </a:r>
            <a:r>
              <a:rPr lang="lt-LT" dirty="0" err="1" smtClean="0"/>
              <a:t>Balandienė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Vėlyvoji branda nuo </a:t>
            </a:r>
            <a:r>
              <a:rPr lang="lt-LT" b="1" dirty="0" smtClean="0"/>
              <a:t>65 m.</a:t>
            </a:r>
            <a:endParaRPr lang="en-US" dirty="0"/>
          </a:p>
        </p:txBody>
      </p:sp>
      <p:pic>
        <p:nvPicPr>
          <p:cNvPr id="5" name="Turinio vietos rezervavimo ženklas 4" descr="brand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37300"/>
            <a:ext cx="4038600" cy="4401038"/>
          </a:xfrm>
        </p:spPr>
      </p:pic>
      <p:pic>
        <p:nvPicPr>
          <p:cNvPr id="6" name="Turinio vietos rezervavimo ženklas 5" descr="diedukas_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45354" y="1920875"/>
            <a:ext cx="3644292" cy="44338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Pradėjimas</a:t>
            </a:r>
            <a:endParaRPr lang="en-US" b="1" dirty="0"/>
          </a:p>
        </p:txBody>
      </p:sp>
      <p:pic>
        <p:nvPicPr>
          <p:cNvPr id="4" name="Turinio vietos rezervavimo ženklas 3" descr="nestum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1200"/>
            <a:ext cx="3196954" cy="2514600"/>
          </a:xfrm>
        </p:spPr>
      </p:pic>
      <p:pic>
        <p:nvPicPr>
          <p:cNvPr id="9218" name="Picture 2" descr="https://encrypted-tbn1.gstatic.com/images?q=tbn:ANd9GcQxIwbVfkmmDp7ty3WUB3u4J0EjvltzQClY8cK-86XXaiXyCT7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828800"/>
            <a:ext cx="2851288" cy="2428876"/>
          </a:xfrm>
          <a:prstGeom prst="rect">
            <a:avLst/>
          </a:prstGeom>
          <a:noFill/>
        </p:spPr>
      </p:pic>
      <p:pic>
        <p:nvPicPr>
          <p:cNvPr id="9220" name="Picture 4" descr="http://i2.alfi.lt/11105/25/3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733800"/>
            <a:ext cx="3616003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b="1" dirty="0" smtClean="0"/>
              <a:t>Kūdikystė (0–1,5 metų</a:t>
            </a:r>
            <a:r>
              <a:rPr lang="lt-LT" b="1" dirty="0" smtClean="0"/>
              <a:t>)</a:t>
            </a:r>
            <a:endParaRPr lang="en-US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dirty="0" smtClean="0"/>
              <a:t>formuojasi pamatinis pasitikėjimas ar nepasitikėjimas.</a:t>
            </a:r>
            <a:endParaRPr lang="en-US" dirty="0"/>
          </a:p>
        </p:txBody>
      </p:sp>
      <p:pic>
        <p:nvPicPr>
          <p:cNvPr id="5" name="Turinio vietos rezervavimo ženklas 4" descr="kudiki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20456" y="2561613"/>
            <a:ext cx="4509144" cy="353438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b="1" dirty="0" smtClean="0"/>
              <a:t>Ankstyvoji vaikystė (1,5–3 metų</a:t>
            </a:r>
            <a:r>
              <a:rPr lang="lt-LT" b="1" dirty="0" smtClean="0"/>
              <a:t>)</a:t>
            </a:r>
            <a:endParaRPr lang="en-US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lt-LT" sz="3600" dirty="0" smtClean="0"/>
          </a:p>
          <a:p>
            <a:r>
              <a:rPr lang="lt-LT" sz="3600" dirty="0" smtClean="0"/>
              <a:t>autonomiškumas </a:t>
            </a:r>
            <a:r>
              <a:rPr lang="lt-LT" sz="3600" dirty="0" smtClean="0"/>
              <a:t>ar gėda ir abejonė</a:t>
            </a:r>
            <a:endParaRPr lang="en-US" sz="3600" dirty="0"/>
          </a:p>
        </p:txBody>
      </p:sp>
      <p:pic>
        <p:nvPicPr>
          <p:cNvPr id="5" name="Turinio vietos rezervavimo ženklas 4" descr="Paa.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981200"/>
            <a:ext cx="2968140" cy="44338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b="1" dirty="0" smtClean="0"/>
              <a:t>Žaidimo amžius (3–6 metų) </a:t>
            </a:r>
            <a:endParaRPr lang="en-US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dirty="0" smtClean="0"/>
              <a:t>iniciatyvumas ar kaltės jausmas.</a:t>
            </a:r>
            <a:endParaRPr lang="en-US" dirty="0"/>
          </a:p>
        </p:txBody>
      </p:sp>
      <p:pic>
        <p:nvPicPr>
          <p:cNvPr id="5" name="Turinio vietos rezervavimo ženklas 4" descr="kid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38400" y="2362200"/>
            <a:ext cx="6172200" cy="429272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lt-LT" b="1" dirty="0" smtClean="0"/>
              <a:t>Mokymosi amžius (6–11 metų</a:t>
            </a:r>
            <a:r>
              <a:rPr lang="lt-LT" b="1" dirty="0" smtClean="0"/>
              <a:t>)</a:t>
            </a:r>
            <a:endParaRPr lang="en-US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lt-LT" sz="2800" dirty="0" smtClean="0"/>
          </a:p>
          <a:p>
            <a:endParaRPr lang="lt-LT" sz="2800" dirty="0" smtClean="0"/>
          </a:p>
          <a:p>
            <a:r>
              <a:rPr lang="lt-LT" sz="2800" dirty="0" smtClean="0"/>
              <a:t>meistriškumas </a:t>
            </a:r>
            <a:r>
              <a:rPr lang="lt-LT" sz="2800" dirty="0" smtClean="0"/>
              <a:t>(darbštumas) ar menkavertiškumas</a:t>
            </a:r>
            <a:endParaRPr lang="en-US" sz="2800" dirty="0"/>
          </a:p>
        </p:txBody>
      </p:sp>
      <p:pic>
        <p:nvPicPr>
          <p:cNvPr id="5" name="Turinio vietos rezervavimo ženklas 4" descr="business class for kid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0" y="2286000"/>
            <a:ext cx="5105400" cy="3403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lt-LT" b="1" dirty="0" smtClean="0"/>
              <a:t>Paauglystė (12–19 metų</a:t>
            </a:r>
            <a:r>
              <a:rPr lang="lt-LT" b="1" dirty="0" smtClean="0"/>
              <a:t>)</a:t>
            </a:r>
            <a:endParaRPr lang="en-US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dirty="0" smtClean="0"/>
              <a:t>tapatybė (identiškumas) ar vaidmenų neaiškumas</a:t>
            </a:r>
            <a:endParaRPr lang="en-US" dirty="0"/>
          </a:p>
        </p:txBody>
      </p:sp>
      <p:pic>
        <p:nvPicPr>
          <p:cNvPr id="5" name="Turinio vietos rezervavimo ženklas 4" descr="Paauglia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819400"/>
            <a:ext cx="5181600" cy="345134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b="1" dirty="0" smtClean="0"/>
              <a:t>Ankstyvoji branda 20 – 25 </a:t>
            </a:r>
            <a:r>
              <a:rPr lang="lt-LT" b="1" dirty="0" smtClean="0"/>
              <a:t>metų</a:t>
            </a:r>
            <a:endParaRPr lang="en-US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t-LT" dirty="0" smtClean="0"/>
              <a:t>Intymumas </a:t>
            </a:r>
            <a:r>
              <a:rPr lang="lt-LT" dirty="0" smtClean="0"/>
              <a:t>– izoliacija</a:t>
            </a:r>
            <a:endParaRPr lang="en-US" dirty="0"/>
          </a:p>
        </p:txBody>
      </p:sp>
      <p:pic>
        <p:nvPicPr>
          <p:cNvPr id="5" name="Turinio vietos rezervavimo ženklas 4" descr="sml_studentai_su_kepuraitemis_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05000"/>
            <a:ext cx="3733800" cy="2476303"/>
          </a:xfrm>
        </p:spPr>
      </p:pic>
      <p:pic>
        <p:nvPicPr>
          <p:cNvPr id="3074" name="Picture 2" descr="http://www.blogas.lt/uploads/p/Prinzesin/3000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743200"/>
            <a:ext cx="3733800" cy="2489200"/>
          </a:xfrm>
          <a:prstGeom prst="rect">
            <a:avLst/>
          </a:prstGeom>
          <a:noFill/>
        </p:spPr>
      </p:pic>
      <p:pic>
        <p:nvPicPr>
          <p:cNvPr id="3076" name="Picture 4" descr="http://www.15min.lt/images/photos/616130/big/1238645052e_studentai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495800"/>
            <a:ext cx="3276600" cy="2180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53400" cy="1085088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/>
              <a:t>Vidurinio amžiaus branda 26 – 64 </a:t>
            </a:r>
            <a:r>
              <a:rPr lang="lt-LT" b="1" dirty="0" smtClean="0"/>
              <a:t>metų</a:t>
            </a:r>
            <a:endParaRPr lang="en-US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r>
              <a:rPr lang="lt-LT" dirty="0" smtClean="0"/>
              <a:t>Produktyvumas </a:t>
            </a:r>
            <a:r>
              <a:rPr lang="lt-LT" dirty="0" smtClean="0"/>
              <a:t>– </a:t>
            </a:r>
            <a:r>
              <a:rPr lang="lt-LT" dirty="0" smtClean="0"/>
              <a:t>stagnacija</a:t>
            </a:r>
            <a:endParaRPr lang="en-US" dirty="0"/>
          </a:p>
        </p:txBody>
      </p:sp>
      <p:pic>
        <p:nvPicPr>
          <p:cNvPr id="5" name="Turinio vietos rezervavimo ženklas 4" descr="nesubrendes-gali-buti-amzina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61305" y="1981200"/>
            <a:ext cx="4514542" cy="4191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rovė">
  <a:themeElements>
    <a:clrScheme name="Srovė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rovė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rovė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</TotalTime>
  <Words>111</Words>
  <Application>Microsoft Office PowerPoint</Application>
  <PresentationFormat>Demonstracija ekrane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1" baseType="lpstr">
      <vt:lpstr>Srovė</vt:lpstr>
      <vt:lpstr>Gyvybės ciklas – pradėjimas, nėštumas, vaiko gimimas, kūdikystė, vaikystė, paauglystė, jaunystė, branda, senatvė, mirtis</vt:lpstr>
      <vt:lpstr>Pradėjimas</vt:lpstr>
      <vt:lpstr>Kūdikystė (0–1,5 metų)</vt:lpstr>
      <vt:lpstr>Ankstyvoji vaikystė (1,5–3 metų)</vt:lpstr>
      <vt:lpstr>Žaidimo amžius (3–6 metų) </vt:lpstr>
      <vt:lpstr>Mokymosi amžius (6–11 metų)</vt:lpstr>
      <vt:lpstr>Paauglystė (12–19 metų)</vt:lpstr>
      <vt:lpstr>Ankstyvoji branda 20 – 25 metų</vt:lpstr>
      <vt:lpstr>Vidurinio amžiaus branda 26 – 64 metų</vt:lpstr>
      <vt:lpstr>Vėlyvoji branda nuo 65 m.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Gyvybės ciklas – pradėjimas, nėštumas, vaiko gimimas, kūdikystė, vaikystė, paauglystė, jaunystė, branda, senatvė, mirtis</dc:title>
  <dc:creator>Vilma</dc:creator>
  <cp:lastModifiedBy>Vilma</cp:lastModifiedBy>
  <cp:revision>7</cp:revision>
  <dcterms:created xsi:type="dcterms:W3CDTF">2014-03-13T19:44:30Z</dcterms:created>
  <dcterms:modified xsi:type="dcterms:W3CDTF">2014-03-13T20:28:48Z</dcterms:modified>
</cp:coreProperties>
</file>