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E6F-3793-4F88-BF7D-4649F0926CC5}" type="datetimeFigureOut">
              <a:rPr lang="en-US" smtClean="0"/>
              <a:pPr/>
              <a:t>2017-08-01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65C4-EAD0-4A8A-9C1A-D4E8B5454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E6F-3793-4F88-BF7D-4649F0926CC5}" type="datetimeFigureOut">
              <a:rPr lang="en-US" smtClean="0"/>
              <a:pPr/>
              <a:t>2017-08-01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65C4-EAD0-4A8A-9C1A-D4E8B5454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E6F-3793-4F88-BF7D-4649F0926CC5}" type="datetimeFigureOut">
              <a:rPr lang="en-US" smtClean="0"/>
              <a:pPr/>
              <a:t>2017-08-01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65C4-EAD0-4A8A-9C1A-D4E8B5454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E6F-3793-4F88-BF7D-4649F0926CC5}" type="datetimeFigureOut">
              <a:rPr lang="en-US" smtClean="0"/>
              <a:pPr/>
              <a:t>2017-08-01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65C4-EAD0-4A8A-9C1A-D4E8B5454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E6F-3793-4F88-BF7D-4649F0926CC5}" type="datetimeFigureOut">
              <a:rPr lang="en-US" smtClean="0"/>
              <a:pPr/>
              <a:t>2017-08-01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65C4-EAD0-4A8A-9C1A-D4E8B5454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E6F-3793-4F88-BF7D-4649F0926CC5}" type="datetimeFigureOut">
              <a:rPr lang="en-US" smtClean="0"/>
              <a:pPr/>
              <a:t>2017-08-01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65C4-EAD0-4A8A-9C1A-D4E8B5454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E6F-3793-4F88-BF7D-4649F0926CC5}" type="datetimeFigureOut">
              <a:rPr lang="en-US" smtClean="0"/>
              <a:pPr/>
              <a:t>2017-08-01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65C4-EAD0-4A8A-9C1A-D4E8B5454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E6F-3793-4F88-BF7D-4649F0926CC5}" type="datetimeFigureOut">
              <a:rPr lang="en-US" smtClean="0"/>
              <a:pPr/>
              <a:t>2017-08-01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65C4-EAD0-4A8A-9C1A-D4E8B5454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E6F-3793-4F88-BF7D-4649F0926CC5}" type="datetimeFigureOut">
              <a:rPr lang="en-US" smtClean="0"/>
              <a:pPr/>
              <a:t>2017-08-01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65C4-EAD0-4A8A-9C1A-D4E8B5454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E6F-3793-4F88-BF7D-4649F0926CC5}" type="datetimeFigureOut">
              <a:rPr lang="en-US" smtClean="0"/>
              <a:pPr/>
              <a:t>2017-08-01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65C4-EAD0-4A8A-9C1A-D4E8B54542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E6F-3793-4F88-BF7D-4649F0926CC5}" type="datetimeFigureOut">
              <a:rPr lang="en-US" smtClean="0"/>
              <a:pPr/>
              <a:t>2017-08-01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D65C4-EAD0-4A8A-9C1A-D4E8B54542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F1D65C4-EAD0-4A8A-9C1A-D4E8B54542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9A36E6F-3793-4F88-BF7D-4649F0926CC5}" type="datetimeFigureOut">
              <a:rPr lang="en-US" smtClean="0"/>
              <a:pPr/>
              <a:t>2017-08-01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t-LT" sz="7200" dirty="0" smtClean="0"/>
              <a:t>Konfliktai </a:t>
            </a:r>
            <a:r>
              <a:rPr lang="lt-LT" sz="7200" dirty="0" smtClean="0"/>
              <a:t>šeimoje ir jų sprendimo būdai</a:t>
            </a:r>
            <a:endParaRPr lang="en-US" sz="72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lt-LT" sz="3200" dirty="0" smtClean="0"/>
              <a:t>III klasė </a:t>
            </a:r>
          </a:p>
          <a:p>
            <a:pPr algn="r"/>
            <a:r>
              <a:rPr lang="lt-LT" sz="3200" dirty="0" smtClean="0"/>
              <a:t>Mokyt. Vilma </a:t>
            </a:r>
            <a:r>
              <a:rPr lang="lt-LT" sz="3200" dirty="0" err="1" smtClean="0"/>
              <a:t>Balandienė</a:t>
            </a:r>
            <a:r>
              <a:rPr lang="lt-LT" sz="3200" dirty="0" smtClean="0"/>
              <a:t> </a:t>
            </a:r>
            <a:endParaRPr lang="lt-LT" sz="3200" dirty="0" smtClean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43307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000" b="1" dirty="0" smtClean="0"/>
              <a:t>Bendravimo elementai, griaunantys tarpusavio santykius</a:t>
            </a:r>
            <a:endParaRPr lang="en-US" sz="40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sz="4000" dirty="0" smtClean="0"/>
              <a:t>Konflikto eskalavimas;</a:t>
            </a:r>
          </a:p>
          <a:p>
            <a:r>
              <a:rPr lang="lt-LT" sz="4000" dirty="0" smtClean="0"/>
              <a:t>Sutuoktinio nuvertinimas;</a:t>
            </a:r>
          </a:p>
          <a:p>
            <a:r>
              <a:rPr lang="lt-LT" sz="4000" dirty="0" smtClean="0"/>
              <a:t>Vengimas ir atsiribojimas;</a:t>
            </a:r>
          </a:p>
          <a:p>
            <a:r>
              <a:rPr lang="lt-LT" sz="4000" dirty="0" smtClean="0"/>
              <a:t>Neigiami paaiškinimai.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15279"/>
            <a:ext cx="3657600" cy="243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533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Būdai, padedantys spręsti konfliktus</a:t>
            </a:r>
            <a:endParaRPr lang="en-US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Laimėjimas – laimėjimas;</a:t>
            </a:r>
          </a:p>
          <a:p>
            <a:r>
              <a:rPr lang="lt-LT" sz="3600" dirty="0" smtClean="0"/>
              <a:t>Niekas nepralaimi;</a:t>
            </a:r>
          </a:p>
          <a:p>
            <a:r>
              <a:rPr lang="lt-LT" sz="3600" dirty="0" smtClean="0"/>
              <a:t>Laimi ir pralaimi po lygiai.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27199"/>
            <a:ext cx="3657600" cy="240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359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000" b="1" dirty="0" smtClean="0"/>
              <a:t>Kraštutinumai, neleidžiantys konstruktyviai spręsti konfliktų</a:t>
            </a:r>
            <a:endParaRPr lang="en-US" sz="40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sz="3200" dirty="0" smtClean="0"/>
              <a:t>Sutuoktinio ar jo pozicijos nuvertinimas;</a:t>
            </a:r>
          </a:p>
          <a:p>
            <a:r>
              <a:rPr lang="lt-LT" sz="3200" dirty="0" smtClean="0"/>
              <a:t>Nuolatinis savo pozicijų nutylėjimas ar užleidimas.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3709987" cy="262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75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Konfliktų sprendimas</a:t>
            </a:r>
            <a:endParaRPr lang="en-US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Tinkamas laiko parinkimas;</a:t>
            </a:r>
          </a:p>
          <a:p>
            <a:r>
              <a:rPr lang="lt-LT" dirty="0" smtClean="0"/>
              <a:t>Pasitikėjimas, kad kitas yra geranoriškas;</a:t>
            </a:r>
          </a:p>
          <a:p>
            <a:r>
              <a:rPr lang="lt-LT" dirty="0" smtClean="0"/>
              <a:t>Svarbu neignoruoti kylančio konflikto;</a:t>
            </a:r>
          </a:p>
          <a:p>
            <a:r>
              <a:rPr lang="lt-LT" dirty="0" smtClean="0"/>
              <a:t>Gebėti prisiimti atsakomybę už savo klaidas.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3657600" cy="26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224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Neištikimybė</a:t>
            </a:r>
            <a:endParaRPr lang="en-US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/>
              <a:t>Dėl įtampos ir konfliktų šeimoje;</a:t>
            </a:r>
          </a:p>
          <a:p>
            <a:r>
              <a:rPr lang="lt-LT" dirty="0" smtClean="0"/>
              <a:t>Dėl „filosofinių įsitikinimų“ apie atvirą šeimą;</a:t>
            </a:r>
          </a:p>
          <a:p>
            <a:r>
              <a:rPr lang="lt-LT" dirty="0" smtClean="0"/>
              <a:t>Dėl vieno sutuoktinio charakterio, kuris skatina ieškoti nevedybinių santykių.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1276"/>
            <a:ext cx="3657600" cy="248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918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Kaip išsaugoti šeimą?</a:t>
            </a:r>
            <a:endParaRPr lang="en-US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Pripažinti, kad vienas buvo neištikimas;</a:t>
            </a:r>
          </a:p>
          <a:p>
            <a:r>
              <a:rPr lang="lt-LT" dirty="0" smtClean="0"/>
              <a:t>Nutraukti nesantuokinius santykius;</a:t>
            </a:r>
          </a:p>
          <a:p>
            <a:r>
              <a:rPr lang="lt-LT" dirty="0" smtClean="0"/>
              <a:t>Susivokti, kokios neištikimybės priežastys;</a:t>
            </a:r>
          </a:p>
          <a:p>
            <a:r>
              <a:rPr lang="lt-LT" dirty="0" smtClean="0"/>
              <a:t>Atkurti pasitikėjimą;</a:t>
            </a:r>
          </a:p>
          <a:p>
            <a:r>
              <a:rPr lang="lt-LT" dirty="0" smtClean="0"/>
              <a:t>Žvelgti į ateitį.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15279"/>
            <a:ext cx="3657600" cy="243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448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Vaikiška atleidimo samprata</a:t>
            </a:r>
            <a:endParaRPr lang="en-US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sz="4000" dirty="0" smtClean="0"/>
              <a:t>Remtis kerštu;</a:t>
            </a:r>
          </a:p>
          <a:p>
            <a:r>
              <a:rPr lang="lt-LT" sz="4000" dirty="0" smtClean="0"/>
              <a:t>Remtis atlygiu;</a:t>
            </a:r>
          </a:p>
          <a:p>
            <a:r>
              <a:rPr lang="lt-LT" sz="4000" dirty="0" smtClean="0"/>
              <a:t>Remtis išpildant aplinkinių lūkesčius.</a:t>
            </a:r>
            <a:endParaRPr lang="en-US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754"/>
          <a:stretch/>
        </p:blipFill>
        <p:spPr bwMode="auto">
          <a:xfrm>
            <a:off x="4419600" y="2337999"/>
            <a:ext cx="3657600" cy="26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14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Suaugusiųjų atleidimo samprata</a:t>
            </a:r>
            <a:endParaRPr lang="en-US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sz="3200" dirty="0" smtClean="0"/>
              <a:t>Religinė atleidimo motyvacija;</a:t>
            </a:r>
          </a:p>
          <a:p>
            <a:r>
              <a:rPr lang="lt-LT" sz="3200" dirty="0" smtClean="0"/>
              <a:t>Atleidimas, siekiant atkurti socialinę harmoniją;</a:t>
            </a:r>
          </a:p>
          <a:p>
            <a:r>
              <a:rPr lang="lt-LT" sz="3200" dirty="0" smtClean="0"/>
              <a:t>Atleidimas kaip meilės išraiška.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12231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9360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timumas">
  <a:themeElements>
    <a:clrScheme name="Gretimumas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etimumas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</TotalTime>
  <Words>181</Words>
  <Application>Microsoft Office PowerPoint</Application>
  <PresentationFormat>Demonstracija ekrane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0" baseType="lpstr">
      <vt:lpstr>Gretimumas</vt:lpstr>
      <vt:lpstr>Konfliktai šeimoje ir jų sprendimo būdai</vt:lpstr>
      <vt:lpstr>Bendravimo elementai, griaunantys tarpusavio santykius</vt:lpstr>
      <vt:lpstr>Būdai, padedantys spręsti konfliktus</vt:lpstr>
      <vt:lpstr>Kraštutinumai, neleidžiantys konstruktyviai spręsti konfliktų</vt:lpstr>
      <vt:lpstr>Konfliktų sprendimas</vt:lpstr>
      <vt:lpstr>Neištikimybė</vt:lpstr>
      <vt:lpstr>Kaip išsaugoti šeimą?</vt:lpstr>
      <vt:lpstr>Vaikiška atleidimo samprata</vt:lpstr>
      <vt:lpstr>Suaugusiųjų atleidimo samprata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Konfliktai šeimoje</dc:title>
  <dc:creator>Vilma</dc:creator>
  <cp:lastModifiedBy>Vilma</cp:lastModifiedBy>
  <cp:revision>8</cp:revision>
  <dcterms:created xsi:type="dcterms:W3CDTF">2013-04-19T06:46:21Z</dcterms:created>
  <dcterms:modified xsi:type="dcterms:W3CDTF">2017-08-01T14:32:02Z</dcterms:modified>
</cp:coreProperties>
</file>