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ntraštė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22" name="Antrinis pavadinima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CF54B-1AFA-4B47-B7D4-04ACC850B17D}" type="datetimeFigureOut">
              <a:rPr lang="en-US" smtClean="0"/>
              <a:pPr/>
              <a:t>2017-02-15</a:t>
            </a:fld>
            <a:endParaRPr lang="en-US"/>
          </a:p>
        </p:txBody>
      </p:sp>
      <p:sp>
        <p:nvSpPr>
          <p:cNvPr id="20" name="Poraštės vietos rezervavimo ženklas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kaidrės numerio vietos rezervavimo ženklas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4BB71-49AE-4CEF-A582-26B1C4E602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a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a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CF54B-1AFA-4B47-B7D4-04ACC850B17D}" type="datetimeFigureOut">
              <a:rPr lang="en-US" smtClean="0"/>
              <a:pPr/>
              <a:t>2017-02-15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4BB71-49AE-4CEF-A582-26B1C4E60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CF54B-1AFA-4B47-B7D4-04ACC850B17D}" type="datetimeFigureOut">
              <a:rPr lang="en-US" smtClean="0"/>
              <a:pPr/>
              <a:t>2017-02-15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4BB71-49AE-4CEF-A582-26B1C4E60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CF54B-1AFA-4B47-B7D4-04ACC850B17D}" type="datetimeFigureOut">
              <a:rPr lang="en-US" smtClean="0"/>
              <a:pPr/>
              <a:t>2017-02-15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4BB71-49AE-4CEF-A582-26B1C4E60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CF54B-1AFA-4B47-B7D4-04ACC850B17D}" type="datetimeFigureOut">
              <a:rPr lang="en-US" smtClean="0"/>
              <a:pPr/>
              <a:t>2017-02-15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4BB71-49AE-4CEF-A582-26B1C4E602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tačiakampis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a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a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CF54B-1AFA-4B47-B7D4-04ACC850B17D}" type="datetimeFigureOut">
              <a:rPr lang="en-US" smtClean="0"/>
              <a:pPr/>
              <a:t>2017-02-15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4BB71-49AE-4CEF-A582-26B1C4E60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CF54B-1AFA-4B47-B7D4-04ACC850B17D}" type="datetimeFigureOut">
              <a:rPr lang="en-US" smtClean="0"/>
              <a:pPr/>
              <a:t>2017-02-15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4BB71-49AE-4CEF-A582-26B1C4E60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CF54B-1AFA-4B47-B7D4-04ACC850B17D}" type="datetimeFigureOut">
              <a:rPr lang="en-US" smtClean="0"/>
              <a:pPr/>
              <a:t>2017-02-15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4BB71-49AE-4CEF-A582-26B1C4E60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čiakampis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CF54B-1AFA-4B47-B7D4-04ACC850B17D}" type="datetimeFigureOut">
              <a:rPr lang="en-US" smtClean="0"/>
              <a:pPr/>
              <a:t>2017-02-15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4BB71-49AE-4CEF-A582-26B1C4E602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tačiakampis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CF54B-1AFA-4B47-B7D4-04ACC850B17D}" type="datetimeFigureOut">
              <a:rPr lang="en-US" smtClean="0"/>
              <a:pPr/>
              <a:t>2017-02-15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4BB71-49AE-4CEF-A582-26B1C4E60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CF54B-1AFA-4B47-B7D4-04ACC850B17D}" type="datetimeFigureOut">
              <a:rPr lang="en-US" smtClean="0"/>
              <a:pPr/>
              <a:t>2017-02-15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4BB71-49AE-4CEF-A582-26B1C4E602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ačiakampis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  <p:sp>
        <p:nvSpPr>
          <p:cNvPr id="9" name="Struktūrinė schema: procesa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truktūrinė schema: procesa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ritulinė diagram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a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Žieda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Pavadinimo vietos rezervavimo ženkla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24" name="Datos vietos rezervavimo ženklas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E4CF54B-1AFA-4B47-B7D4-04ACC850B17D}" type="datetimeFigureOut">
              <a:rPr lang="en-US" smtClean="0"/>
              <a:pPr/>
              <a:t>2017-02-15</a:t>
            </a:fld>
            <a:endParaRPr lang="en-US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kaidrės numerio vietos rezervavimo ženklas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DD4BB71-49AE-4CEF-A582-26B1C4E602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tačiakampis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535702"/>
          </a:xfrm>
        </p:spPr>
        <p:txBody>
          <a:bodyPr>
            <a:normAutofit/>
          </a:bodyPr>
          <a:lstStyle/>
          <a:p>
            <a:pPr algn="ctr"/>
            <a:r>
              <a:rPr lang="lt-LT" sz="3200" b="1" dirty="0" smtClean="0"/>
              <a:t>Lytis</a:t>
            </a:r>
            <a:r>
              <a:rPr lang="lt-LT" sz="3200" b="1" dirty="0"/>
              <a:t>, kūno formavimo/performavimo praktika ir jos keliamos problemos</a:t>
            </a:r>
            <a:br>
              <a:rPr lang="lt-LT" sz="3200" b="1" dirty="0"/>
            </a:br>
            <a:endParaRPr lang="en-US" sz="3200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432560" y="3657600"/>
            <a:ext cx="7406640" cy="1371600"/>
          </a:xfrm>
        </p:spPr>
        <p:txBody>
          <a:bodyPr/>
          <a:lstStyle/>
          <a:p>
            <a:pPr algn="r"/>
            <a:r>
              <a:rPr lang="lt-LT" dirty="0" smtClean="0"/>
              <a:t>2017-02-06</a:t>
            </a:r>
            <a:endParaRPr lang="lt-LT" dirty="0" smtClean="0"/>
          </a:p>
          <a:p>
            <a:pPr algn="r"/>
            <a:r>
              <a:rPr lang="lt-LT" dirty="0" smtClean="0"/>
              <a:t>Mokytoja Vilma </a:t>
            </a:r>
            <a:r>
              <a:rPr lang="lt-LT" dirty="0" err="1" smtClean="0"/>
              <a:t>Balandienė</a:t>
            </a:r>
            <a:endParaRPr lang="en-US" dirty="0"/>
          </a:p>
        </p:txBody>
      </p:sp>
      <p:sp>
        <p:nvSpPr>
          <p:cNvPr id="4" name="Antrinis pavadinimas 2"/>
          <p:cNvSpPr txBox="1">
            <a:spLocks/>
          </p:cNvSpPr>
          <p:nvPr/>
        </p:nvSpPr>
        <p:spPr>
          <a:xfrm>
            <a:off x="1447800" y="3657600"/>
            <a:ext cx="7406640" cy="1371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endParaRPr lang="lt-LT" dirty="0" smtClean="0"/>
          </a:p>
          <a:p>
            <a:pPr algn="r"/>
            <a:r>
              <a:rPr lang="lt-LT" dirty="0" smtClean="0"/>
              <a:t>Mokytoja Vilma </a:t>
            </a:r>
            <a:r>
              <a:rPr lang="lt-LT" dirty="0" err="1" smtClean="0"/>
              <a:t>Balandienė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4038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8048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4400" b="1" dirty="0" smtClean="0"/>
              <a:t>Steroidų </a:t>
            </a:r>
            <a:r>
              <a:rPr lang="lt-LT" sz="4400" b="1" dirty="0"/>
              <a:t>vartojimas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36191"/>
            <a:ext cx="2828925" cy="202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275272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76" y="3419474"/>
            <a:ext cx="3740524" cy="317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93629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Plastinės </a:t>
            </a:r>
            <a:r>
              <a:rPr lang="lt-LT" b="1" dirty="0"/>
              <a:t>operacijos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447800"/>
            <a:ext cx="3733800" cy="284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8327"/>
            <a:ext cx="2971800" cy="262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2834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Plastinės operacijos</a:t>
            </a:r>
            <a:endParaRPr lang="en-US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28" y="1752600"/>
            <a:ext cx="606367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26305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Tatuiruotės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738553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6236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D</a:t>
            </a:r>
            <a:r>
              <a:rPr lang="en-US" b="1" dirty="0" err="1" smtClean="0"/>
              <a:t>ietos</a:t>
            </a:r>
            <a:endParaRPr lang="en-US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42"/>
          <a:stretch/>
        </p:blipFill>
        <p:spPr bwMode="auto">
          <a:xfrm>
            <a:off x="1039090" y="1219200"/>
            <a:ext cx="3837709" cy="304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3990975" cy="30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94030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err="1" smtClean="0"/>
              <a:t>A</a:t>
            </a:r>
            <a:r>
              <a:rPr lang="en-US" b="1" dirty="0" err="1" smtClean="0"/>
              <a:t>noreksija</a:t>
            </a:r>
            <a:r>
              <a:rPr lang="en-US" b="1" dirty="0"/>
              <a:t>, </a:t>
            </a:r>
            <a:r>
              <a:rPr lang="en-US" b="1" dirty="0" err="1"/>
              <a:t>bulimija</a:t>
            </a:r>
            <a:endParaRPr lang="en-US" b="1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375530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39981"/>
            <a:ext cx="4762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79070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/>
              <a:t>Šukuosenų</a:t>
            </a:r>
            <a:r>
              <a:rPr lang="lt-LT" b="1" dirty="0"/>
              <a:t>,</a:t>
            </a:r>
            <a:br>
              <a:rPr lang="lt-LT" b="1" dirty="0"/>
            </a:br>
            <a:r>
              <a:rPr lang="lt-LT" b="1" dirty="0"/>
              <a:t>drabužių stilius</a:t>
            </a:r>
            <a:endParaRPr lang="en-US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834179"/>
            <a:ext cx="26289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09" y="228600"/>
            <a:ext cx="210138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3352800" cy="515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9599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b="1" dirty="0"/>
              <a:t>Šukuosenų,</a:t>
            </a:r>
            <a:br>
              <a:rPr lang="lt-LT" b="1" dirty="0"/>
            </a:br>
            <a:r>
              <a:rPr lang="lt-LT" b="1" dirty="0"/>
              <a:t>drabužių stilius</a:t>
            </a:r>
            <a:endParaRPr lang="en-US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73914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2532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ulėgrąža">
  <a:themeElements>
    <a:clrScheme name="Saulėgrąža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aulėgrąž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aulėgrąž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</TotalTime>
  <Words>33</Words>
  <Application>Microsoft Office PowerPoint</Application>
  <PresentationFormat>Demonstracija ekrane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0" baseType="lpstr">
      <vt:lpstr>Saulėgrąža</vt:lpstr>
      <vt:lpstr>Lytis, kūno formavimo/performavimo praktika ir jos keliamos problemos </vt:lpstr>
      <vt:lpstr>Steroidų vartojimas</vt:lpstr>
      <vt:lpstr>Plastinės operacijos</vt:lpstr>
      <vt:lpstr>Plastinės operacijos</vt:lpstr>
      <vt:lpstr>Tatuiruotės</vt:lpstr>
      <vt:lpstr>Dietos</vt:lpstr>
      <vt:lpstr>Anoreksija, bulimija</vt:lpstr>
      <vt:lpstr>Šukuosenų, drabužių stilius</vt:lpstr>
      <vt:lpstr>Šukuosenų, drabužių stilius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Lytis, kūno formavimo/performavimo praktika ir jos keliamos problemos (steroidų vartojimas, plastinės operacijos, tatuiruotės, dietos, anoreksija, bulimija, šukuosenų, drabužių stilius);</dc:title>
  <dc:creator>Vilma</dc:creator>
  <cp:lastModifiedBy>Vilma</cp:lastModifiedBy>
  <cp:revision>8</cp:revision>
  <dcterms:created xsi:type="dcterms:W3CDTF">2013-12-05T18:25:43Z</dcterms:created>
  <dcterms:modified xsi:type="dcterms:W3CDTF">2017-02-15T07:22:46Z</dcterms:modified>
</cp:coreProperties>
</file>