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73" r:id="rId3"/>
    <p:sldId id="271" r:id="rId4"/>
    <p:sldId id="257" r:id="rId5"/>
    <p:sldId id="272" r:id="rId6"/>
    <p:sldId id="260" r:id="rId7"/>
    <p:sldId id="270" r:id="rId8"/>
    <p:sldId id="261" r:id="rId9"/>
    <p:sldId id="262" r:id="rId10"/>
    <p:sldId id="263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04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076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162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6013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535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859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3789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098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16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14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43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90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248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05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55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502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21AF1-916A-47DB-8176-5C0DB1585884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1E87B8-AD08-4DBA-BE34-C72BD5F948D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53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005840" y="786385"/>
            <a:ext cx="10323576" cy="1115567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Vilkaviškio vyskupijos tikybos mokytojų mokslinė-praktinė konferencija „Mokinio pažinimo būdai“</a:t>
            </a:r>
            <a:br>
              <a:rPr lang="lt-L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2019-10-28</a:t>
            </a:r>
            <a:endParaRPr lang="lt-LT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898904" y="3017520"/>
            <a:ext cx="9735312" cy="1856232"/>
          </a:xfrm>
        </p:spPr>
        <p:txBody>
          <a:bodyPr>
            <a:noAutofit/>
          </a:bodyPr>
          <a:lstStyle/>
          <a:p>
            <a:pPr algn="ctr"/>
            <a:r>
              <a:rPr lang="lt-LT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„Mokinių pažinimo metodikos pavyzdžiai“</a:t>
            </a:r>
            <a:endParaRPr lang="lt-LT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ntrinis pavadinimas 2"/>
          <p:cNvSpPr txBox="1">
            <a:spLocks/>
          </p:cNvSpPr>
          <p:nvPr/>
        </p:nvSpPr>
        <p:spPr>
          <a:xfrm>
            <a:off x="2398776" y="5509260"/>
            <a:ext cx="9144000" cy="1271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t-LT" sz="2000" dirty="0"/>
              <a:t>Marijampolės </a:t>
            </a:r>
            <a:r>
              <a:rPr lang="lt-LT" sz="2000" dirty="0" err="1"/>
              <a:t>Padovinio</a:t>
            </a:r>
            <a:r>
              <a:rPr lang="lt-LT" sz="2000" dirty="0"/>
              <a:t> pagrindinės mokyklos </a:t>
            </a:r>
          </a:p>
          <a:p>
            <a:pPr algn="r"/>
            <a:r>
              <a:rPr lang="lt-LT" sz="2000" dirty="0"/>
              <a:t>dorinio ugdymo (tikybos) mokytoja Jurgita Tumosienė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5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61" y="228822"/>
            <a:ext cx="5014673" cy="1654842"/>
          </a:xfr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2" y="2004631"/>
            <a:ext cx="5219700" cy="4238625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22" y="2004631"/>
            <a:ext cx="52197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24" y="241583"/>
            <a:ext cx="5436643" cy="6455664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64" y="241583"/>
            <a:ext cx="4808220" cy="62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373469" y="395510"/>
            <a:ext cx="7657499" cy="683482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„Taip-Ne“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2224" y="1307592"/>
            <a:ext cx="9712388" cy="5056632"/>
          </a:xfrm>
        </p:spPr>
        <p:txBody>
          <a:bodyPr>
            <a:normAutofit fontScale="92500"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Lentoje užrašau žodį SUTANA  ir uždengiu, kad jo nesimatytų.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Jums reikia atspėti ką aš užrašysiu lentoje.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Galite klausti tik taip, kad aš galėčiau atsakyti „Taip“ arba „Ne“.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žodžiai yra susiję su Dievu, Bažnyčia ir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t.t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Galima klausti kiek nori kartų, bet negalima iš eilės dviejų klausimų, jei po klausimo jau žinai koks tai žodis turi vieną spėjimą.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 neatspėji, negali klausti kol nebus atspėta. Jei atspėsi gausi tašką. Kas surinks 3 taškus gaus vieną kaupiamąjį balą.</a:t>
            </a:r>
          </a:p>
          <a:p>
            <a:pPr marL="0" indent="0">
              <a:buNone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Tai drabužis. Jums reikia pasakyti kokį drabužį aš užrašiau lentoje.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66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22248" y="355981"/>
            <a:ext cx="10515600" cy="969899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„Dievo Žodis skirtas darbui“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623" y="1535240"/>
            <a:ext cx="7554849" cy="4649138"/>
          </a:xfrm>
        </p:spPr>
      </p:pic>
    </p:spTree>
    <p:extLst>
      <p:ext uri="{BB962C8B-B14F-4D97-AF65-F5344CB8AC3E}">
        <p14:creationId xmlns:p14="http://schemas.microsoft.com/office/powerpoint/2010/main" val="37972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507325" y="459518"/>
            <a:ext cx="5289203" cy="857218"/>
          </a:xfrm>
        </p:spPr>
        <p:txBody>
          <a:bodyPr>
            <a:normAutofit/>
          </a:bodyPr>
          <a:lstStyle/>
          <a:p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„Lapelis ir rašiklis“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574536" y="1825625"/>
            <a:ext cx="4779264" cy="4351338"/>
          </a:xfrm>
        </p:spPr>
        <p:txBody>
          <a:bodyPr>
            <a:normAutofit lnSpcReduction="10000"/>
          </a:bodyPr>
          <a:lstStyle/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Visada galite paklausti kas jums rūpi ar yra įdomu.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Klausimai gali būti nesusiję ir su pamoką </a:t>
            </a:r>
            <a:r>
              <a:rPr lang="lt-L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su Dievu.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 nežinau atsakymo, bet užsirašau ir atsakysiu kitą pamoką.</a:t>
            </a:r>
          </a:p>
        </p:txBody>
      </p:sp>
      <p:pic>
        <p:nvPicPr>
          <p:cNvPr id="4" name="Turinio vietos rezervavimo ženkla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316736"/>
            <a:ext cx="3369633" cy="4351338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1476">
            <a:off x="4389151" y="3510210"/>
            <a:ext cx="1961545" cy="196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9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679091" cy="875506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„Pirma pamoka“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47088" y="1563624"/>
            <a:ext cx="9657524" cy="5294376"/>
          </a:xfrm>
        </p:spPr>
        <p:txBody>
          <a:bodyPr>
            <a:noAutofit/>
          </a:bodyPr>
          <a:lstStyle/>
          <a:p>
            <a:r>
              <a:rPr lang="lt-LT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Kiekvienas dabar pasakykite savo vardą ir kokį gyvūną turite, koks jo vardas, jei neturite kokį norėtumėte turėti ir koks būtų jo vardas.</a:t>
            </a:r>
          </a:p>
          <a:p>
            <a:r>
              <a:rPr lang="lt-LT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Arba.</a:t>
            </a:r>
          </a:p>
          <a:p>
            <a:r>
              <a:rPr lang="lt-LT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Kiekvienas dabar pasakykite savo vardą ir jei jūs būtumėte automobilis (saulė, gėlė, laivas, dangus) kokios jūs būtumėte markės, spalvos ir </a:t>
            </a:r>
            <a:r>
              <a:rPr lang="lt-LT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t.t</a:t>
            </a:r>
            <a:r>
              <a:rPr lang="lt-LT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Ugdoma: skatinamas atvirumas ypatingiems vaikams.</a:t>
            </a:r>
          </a:p>
        </p:txBody>
      </p:sp>
    </p:spTree>
    <p:extLst>
      <p:ext uri="{BB962C8B-B14F-4D97-AF65-F5344CB8AC3E}">
        <p14:creationId xmlns:p14="http://schemas.microsoft.com/office/powerpoint/2010/main" val="184038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739795" cy="948658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„Perlenkiamas lapelis“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28800" y="1655064"/>
            <a:ext cx="9675812" cy="4256158"/>
          </a:xfrm>
        </p:spPr>
        <p:txBody>
          <a:bodyPr>
            <a:noAutofit/>
          </a:bodyPr>
          <a:lstStyle/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Turite atidžiai klausyti. Užduotį sakysiu vieną kartą. Klausydami negalite klausti.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Paimamame lapelį perlenkiame per pusę. Nuplėšiame dešinį kampą. Perlenkiame pusiau. Kairį kampą užlenkiame į vidų. Nuplėšiame apatinį kampą. Išlankstome.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Kodėl gavome visus skirtingus?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Ugdoma: dėmesys, lavinama erdvė.</a:t>
            </a:r>
          </a:p>
        </p:txBody>
      </p:sp>
    </p:spTree>
    <p:extLst>
      <p:ext uri="{BB962C8B-B14F-4D97-AF65-F5344CB8AC3E}">
        <p14:creationId xmlns:p14="http://schemas.microsoft.com/office/powerpoint/2010/main" val="13678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203603" cy="67433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„Viena minutė“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28800" y="1655064"/>
            <a:ext cx="9675812" cy="4956048"/>
          </a:xfrm>
        </p:spPr>
        <p:txBody>
          <a:bodyPr>
            <a:noAutofit/>
          </a:bodyPr>
          <a:lstStyle/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ne „Tylos karalius“.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Dabar tylėsime vieną minutę, negalima judėti kalbėti. Būdami tyloje turime išgirsti 5 dalykus.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Užsimerkiame. Pradedame.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Ačiū. Ką išgirdome? Ar buvo ilga minutė? Kaip jauteisi?</a:t>
            </a:r>
          </a:p>
          <a:p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Ugdoma: dėmesys, klausa, laiko suvokimas.</a:t>
            </a:r>
          </a:p>
        </p:txBody>
      </p:sp>
    </p:spTree>
    <p:extLst>
      <p:ext uri="{BB962C8B-B14F-4D97-AF65-F5344CB8AC3E}">
        <p14:creationId xmlns:p14="http://schemas.microsoft.com/office/powerpoint/2010/main" val="28697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456331" cy="793210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„Pakeliam ranką...“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00200" y="1417320"/>
            <a:ext cx="9904412" cy="5266944"/>
          </a:xfrm>
        </p:spPr>
        <p:txBody>
          <a:bodyPr>
            <a:no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Turite atidžiai klausyti. Turite pakelti ranką tik tiek kas turite sesę.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Ačiū.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Pakelia ranką tie, kurių tėčio mašina yra raudona.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Ačiū.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Pakelia ranką tie, kurie važiavę traukiniu.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Ugdoma: dėmesys, skatinamas atvirumas.</a:t>
            </a:r>
          </a:p>
        </p:txBody>
      </p:sp>
    </p:spTree>
    <p:extLst>
      <p:ext uri="{BB962C8B-B14F-4D97-AF65-F5344CB8AC3E}">
        <p14:creationId xmlns:p14="http://schemas.microsoft.com/office/powerpoint/2010/main" val="198858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185315" cy="802354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Užbaik sakinį...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55648" y="1581912"/>
            <a:ext cx="9748964" cy="4956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 Tema: Šeima.</a:t>
            </a:r>
          </a:p>
          <a:p>
            <a:pPr marL="0" indent="0">
              <a:buNone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 esu ________ . Mano šeimą sudaro ___  asmenys: mama ____, jai ___ metai.</a:t>
            </a:r>
          </a:p>
          <a:p>
            <a:pPr marL="0" indent="0">
              <a:buNone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patinka su namuose ________ (žaisti, pieštis). Namuose aš rūpinuosi augintiniu, jo vardas _____.</a:t>
            </a:r>
          </a:p>
          <a:p>
            <a:pPr marL="0" indent="0">
              <a:buNone/>
            </a:pPr>
            <a:endParaRPr lang="lt-LT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1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34557" y="276638"/>
            <a:ext cx="7831235" cy="747490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„Negyvenama sala“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60120" y="1307592"/>
            <a:ext cx="11128248" cy="5358384"/>
          </a:xfrm>
        </p:spPr>
        <p:txBody>
          <a:bodyPr>
            <a:noAutofit/>
          </a:bodyPr>
          <a:lstStyle/>
          <a:p>
            <a:r>
              <a:rPr lang="lt-LT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Mūsų yra dabar 35 žmonės. Atsitiko pasaulyje katastrofa. Mums reikia skristi kariniu lėktuvu į negyvenamą salą. Jūs galite pasiimti tik po 3 daiktus. </a:t>
            </a:r>
          </a:p>
          <a:p>
            <a:r>
              <a:rPr lang="lt-LT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Aptariame kokius daiktus pasiėmė, kodėl, ar buvo grupinis tarimasis dėl daiktų gal visi pasėmė vandens, o niekas nepasiėmė degtukų.</a:t>
            </a:r>
          </a:p>
          <a:p>
            <a:r>
              <a:rPr lang="lt-LT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Atvykstame prie lėktuvo ir paaiškėja, kad galim pasiimti tik du daiktus. Aptariame kokius ir kodėl.</a:t>
            </a:r>
          </a:p>
          <a:p>
            <a:r>
              <a:rPr lang="lt-LT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Nuskridus pusę kelio pilotas pasako, kad reikia išmesti po vieną daiktą, nes kitaip nukrisime. Aptariame, kodėl tuos daiktus pasirinko.</a:t>
            </a:r>
          </a:p>
          <a:p>
            <a:r>
              <a:rPr lang="lt-LT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Ugdoma: dėmesys, bendradarbiavimas, grėsmės pavojus.</a:t>
            </a:r>
          </a:p>
        </p:txBody>
      </p:sp>
    </p:spTree>
    <p:extLst>
      <p:ext uri="{BB962C8B-B14F-4D97-AF65-F5344CB8AC3E}">
        <p14:creationId xmlns:p14="http://schemas.microsoft.com/office/powerpoint/2010/main" val="184258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866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„Kryžiažodis“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364224" y="1399032"/>
            <a:ext cx="4989576" cy="4777931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smagus žinių patikrinimas ir vaikams savęs įsivertinimas.</a:t>
            </a:r>
          </a:p>
          <a:p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Kryžiažodis skirtas 5-10 klasių mokiniams.</a:t>
            </a:r>
          </a:p>
          <a:p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Pateikiant reikia pabrėžti, kad yra 4 klausimai į kuriuos atsakytų pirmokas. 4 klausimai yra į kuriuos atsakytų antrokas ir </a:t>
            </a:r>
            <a:r>
              <a:rPr lang="lt-LT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t.t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dabar pasitikrinam kurioje mes esam klasėje.</a:t>
            </a:r>
          </a:p>
        </p:txBody>
      </p:sp>
      <p:graphicFrame>
        <p:nvGraphicFramePr>
          <p:cNvPr id="6" name="Objektas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485986"/>
              </p:ext>
            </p:extLst>
          </p:nvPr>
        </p:nvGraphicFramePr>
        <p:xfrm>
          <a:off x="82931" y="1289939"/>
          <a:ext cx="6281293" cy="477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3" imgW="10319437" imgH="7442182" progId="Word.Document.8">
                  <p:embed/>
                </p:oleObj>
              </mc:Choice>
              <mc:Fallback>
                <p:oleObj name="Document" r:id="rId3" imgW="10319437" imgH="744218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931" y="1289939"/>
                        <a:ext cx="6281293" cy="4772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5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608</Words>
  <Application>Microsoft Office PowerPoint</Application>
  <PresentationFormat>Plačiaekranė</PresentationFormat>
  <Paragraphs>55</Paragraphs>
  <Slides>13</Slides>
  <Notes>0</Notes>
  <HiddenSlides>0</HiddenSlides>
  <MMClips>0</MMClips>
  <ScaleCrop>false</ScaleCrop>
  <HeadingPairs>
    <vt:vector size="8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Šnabždesys</vt:lpstr>
      <vt:lpstr>Document</vt:lpstr>
      <vt:lpstr>Vilkaviškio vyskupijos tikybos mokytojų mokslinė-praktinė konferencija „Mokinio pažinimo būdai“ 2019-10-28</vt:lpstr>
      <vt:lpstr>„Lapelis ir rašiklis“</vt:lpstr>
      <vt:lpstr>„Pirma pamoka“</vt:lpstr>
      <vt:lpstr>„Perlenkiamas lapelis“</vt:lpstr>
      <vt:lpstr>„Viena minutė“</vt:lpstr>
      <vt:lpstr>„Pakeliam ranką...“</vt:lpstr>
      <vt:lpstr>Užbaik sakinį...</vt:lpstr>
      <vt:lpstr>„Negyvenama sala“</vt:lpstr>
      <vt:lpstr>„Kryžiažodis“</vt:lpstr>
      <vt:lpstr>„PowerPoint“ pateiktis</vt:lpstr>
      <vt:lpstr>„PowerPoint“ pateiktis</vt:lpstr>
      <vt:lpstr>„Taip-Ne“</vt:lpstr>
      <vt:lpstr>„Dievo Žodis skirtas darbui“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Vilkaviškio vyskupijos mokytojų mokslinė - praktinė konferencija „Mokinio pažinimo būdai“ </dc:title>
  <dc:creator>adm</dc:creator>
  <cp:lastModifiedBy>VVPKRŠC</cp:lastModifiedBy>
  <cp:revision>22</cp:revision>
  <dcterms:created xsi:type="dcterms:W3CDTF">2019-09-20T08:42:46Z</dcterms:created>
  <dcterms:modified xsi:type="dcterms:W3CDTF">2019-12-16T15:55:10Z</dcterms:modified>
</cp:coreProperties>
</file>