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67" r:id="rId4"/>
    <p:sldId id="258" r:id="rId5"/>
    <p:sldId id="259" r:id="rId6"/>
    <p:sldId id="261" r:id="rId7"/>
    <p:sldId id="262" r:id="rId8"/>
    <p:sldId id="263" r:id="rId9"/>
    <p:sldId id="260"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endParaRPr lang="en-US" dirty="0"/>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302412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39411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599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1415024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169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Spustelėję redag. ruoš. teksto stilių</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1262383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13221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lt-LT"/>
              <a:t>Spustelėję redag. ruoš. pavad. stilių</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90538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58643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e Placeholder 3"/>
          <p:cNvSpPr>
            <a:spLocks noGrp="1"/>
          </p:cNvSpPr>
          <p:nvPr>
            <p:ph type="dt" sz="half" idx="10"/>
          </p:nvPr>
        </p:nvSpPr>
        <p:spPr/>
        <p:txBody>
          <a:bodyPr/>
          <a:lstStyle/>
          <a:p>
            <a:fld id="{7EDF56F7-AE7C-4A5F-A42E-D11C3AE55F3E}"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247422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lt-LT"/>
              <a:t>Spustelėję redag. ruoš. pavad. stilių</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Date Placeholder 4"/>
          <p:cNvSpPr>
            <a:spLocks noGrp="1"/>
          </p:cNvSpPr>
          <p:nvPr>
            <p:ph type="dt" sz="half" idx="10"/>
          </p:nvPr>
        </p:nvSpPr>
        <p:spPr/>
        <p:txBody>
          <a:bodyPr/>
          <a:lstStyle/>
          <a:p>
            <a:fld id="{7EDF56F7-AE7C-4A5F-A42E-D11C3AE55F3E}"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217452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7" name="Date Placeholder 6"/>
          <p:cNvSpPr>
            <a:spLocks noGrp="1"/>
          </p:cNvSpPr>
          <p:nvPr>
            <p:ph type="dt" sz="half" idx="10"/>
          </p:nvPr>
        </p:nvSpPr>
        <p:spPr/>
        <p:txBody>
          <a:bodyPr/>
          <a:lstStyle/>
          <a:p>
            <a:fld id="{7EDF56F7-AE7C-4A5F-A42E-D11C3AE55F3E}"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325505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7EDF56F7-AE7C-4A5F-A42E-D11C3AE55F3E}"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424660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F56F7-AE7C-4A5F-A42E-D11C3AE55F3E}"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178095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lt-LT"/>
              <a:t>Spustelėję redag. ruoš. pavad. stilių</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t-LT"/>
              <a:t>Spustelėję redag. ruoš. teksto stilių</a:t>
            </a:r>
          </a:p>
        </p:txBody>
      </p:sp>
      <p:sp>
        <p:nvSpPr>
          <p:cNvPr id="5" name="Date Placeholder 4"/>
          <p:cNvSpPr>
            <a:spLocks noGrp="1"/>
          </p:cNvSpPr>
          <p:nvPr>
            <p:ph type="dt" sz="half" idx="10"/>
          </p:nvPr>
        </p:nvSpPr>
        <p:spPr/>
        <p:txBody>
          <a:bodyPr/>
          <a:lstStyle/>
          <a:p>
            <a:fld id="{7EDF56F7-AE7C-4A5F-A42E-D11C3AE55F3E}"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282593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e Placeholder 4"/>
          <p:cNvSpPr>
            <a:spLocks noGrp="1"/>
          </p:cNvSpPr>
          <p:nvPr>
            <p:ph type="dt" sz="half" idx="10"/>
          </p:nvPr>
        </p:nvSpPr>
        <p:spPr/>
        <p:txBody>
          <a:bodyPr/>
          <a:lstStyle/>
          <a:p>
            <a:fld id="{7EDF56F7-AE7C-4A5F-A42E-D11C3AE55F3E}"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34184E-0853-4CDE-BD4C-3EBF7FB2F8D2}" type="slidenum">
              <a:rPr lang="en-US" smtClean="0"/>
              <a:t>‹#›</a:t>
            </a:fld>
            <a:endParaRPr lang="en-US"/>
          </a:p>
        </p:txBody>
      </p:sp>
    </p:spTree>
    <p:extLst>
      <p:ext uri="{BB962C8B-B14F-4D97-AF65-F5344CB8AC3E}">
        <p14:creationId xmlns:p14="http://schemas.microsoft.com/office/powerpoint/2010/main" val="79413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lt-LT"/>
              <a:t>Spustelėję redag. ruoš. pavad. stilių</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DF56F7-AE7C-4A5F-A42E-D11C3AE55F3E}" type="datetimeFigureOut">
              <a:rPr lang="en-US" smtClean="0"/>
              <a:t>3/19/2020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FE34184E-0853-4CDE-BD4C-3EBF7FB2F8D2}" type="slidenum">
              <a:rPr lang="en-US" smtClean="0"/>
              <a:t>‹#›</a:t>
            </a:fld>
            <a:endParaRPr lang="en-US"/>
          </a:p>
        </p:txBody>
      </p:sp>
    </p:spTree>
    <p:extLst>
      <p:ext uri="{BB962C8B-B14F-4D97-AF65-F5344CB8AC3E}">
        <p14:creationId xmlns:p14="http://schemas.microsoft.com/office/powerpoint/2010/main" val="309718803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ernardinai.lt/straipsnis/2016-11-14-lk-18-35-43-ko-nori-kad-tau-padaryciau-viespatie-kad-regeciau/15122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uGx74LCURV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blija.lt/index.aspx?cmp=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552" y="1916832"/>
            <a:ext cx="8964488" cy="3744416"/>
          </a:xfrm>
        </p:spPr>
        <p:txBody>
          <a:bodyPr/>
          <a:lstStyle/>
          <a:p>
            <a:pPr algn="ctr"/>
            <a:br>
              <a:rPr lang="lt-LT" dirty="0"/>
            </a:br>
            <a:br>
              <a:rPr lang="lt-LT" dirty="0"/>
            </a:br>
            <a:br>
              <a:rPr lang="lt-LT" dirty="0"/>
            </a:br>
            <a:br>
              <a:rPr lang="lt-LT" dirty="0"/>
            </a:br>
            <a:br>
              <a:rPr lang="lt-LT" dirty="0"/>
            </a:br>
            <a:br>
              <a:rPr lang="lt-LT" dirty="0"/>
            </a:br>
            <a:br>
              <a:rPr lang="lt-LT" dirty="0"/>
            </a:br>
            <a:br>
              <a:rPr lang="lt-LT" dirty="0"/>
            </a:br>
            <a:br>
              <a:rPr lang="lt-LT" dirty="0"/>
            </a:br>
            <a:br>
              <a:rPr lang="lt-LT" dirty="0"/>
            </a:br>
            <a:r>
              <a:rPr lang="lt-LT" sz="4800" dirty="0"/>
              <a:t>Tikybos pamoka</a:t>
            </a:r>
            <a:br>
              <a:rPr lang="lt-LT" sz="4800" dirty="0"/>
            </a:br>
            <a:r>
              <a:rPr lang="lt-LT" sz="4800" dirty="0"/>
              <a:t>Tema</a:t>
            </a:r>
            <a:br>
              <a:rPr lang="lt-LT" sz="4800" dirty="0"/>
            </a:br>
            <a:r>
              <a:rPr lang="en-US" sz="4800" dirty="0" err="1"/>
              <a:t>Kod</a:t>
            </a:r>
            <a:r>
              <a:rPr lang="lt-LT" sz="4800" dirty="0" err="1"/>
              <a:t>ėl</a:t>
            </a:r>
            <a:r>
              <a:rPr lang="lt-LT" sz="4800" dirty="0"/>
              <a:t> pasaulyje egzistuoja</a:t>
            </a:r>
            <a:br>
              <a:rPr lang="lt-LT" sz="4800" dirty="0"/>
            </a:br>
            <a:r>
              <a:rPr lang="lt-LT" sz="4800" dirty="0"/>
              <a:t> kančia ir mirtis?</a:t>
            </a:r>
            <a:br>
              <a:rPr lang="lt-LT" sz="4800" dirty="0"/>
            </a:br>
            <a:r>
              <a:rPr lang="lt-LT" sz="3600" dirty="0"/>
              <a:t>4 klasė</a:t>
            </a:r>
            <a:br>
              <a:rPr lang="lt-LT" dirty="0"/>
            </a:br>
            <a:endParaRPr lang="en-US" dirty="0"/>
          </a:p>
        </p:txBody>
      </p:sp>
      <p:sp>
        <p:nvSpPr>
          <p:cNvPr id="4" name="Stačiakampis 3"/>
          <p:cNvSpPr/>
          <p:nvPr/>
        </p:nvSpPr>
        <p:spPr>
          <a:xfrm>
            <a:off x="4283968" y="5229200"/>
            <a:ext cx="4032448" cy="1477328"/>
          </a:xfrm>
          <a:prstGeom prst="rect">
            <a:avLst/>
          </a:prstGeom>
        </p:spPr>
        <p:txBody>
          <a:bodyPr wrap="square">
            <a:spAutoFit/>
          </a:bodyPr>
          <a:lstStyle/>
          <a:p>
            <a:pPr algn="r">
              <a:defRPr/>
            </a:pPr>
            <a:r>
              <a:rPr lang="lt-LT" dirty="0"/>
              <a:t>Parengė</a:t>
            </a:r>
          </a:p>
          <a:p>
            <a:pPr algn="r">
              <a:defRPr/>
            </a:pPr>
            <a:r>
              <a:rPr lang="lt-LT" dirty="0"/>
              <a:t>Tikybos mokytojos metodininkės</a:t>
            </a:r>
          </a:p>
          <a:p>
            <a:pPr algn="r">
              <a:defRPr/>
            </a:pPr>
            <a:r>
              <a:rPr lang="lt-LT" dirty="0"/>
              <a:t>I. Graužinienė</a:t>
            </a:r>
          </a:p>
          <a:p>
            <a:pPr algn="r">
              <a:defRPr/>
            </a:pPr>
            <a:r>
              <a:rPr lang="lt-LT" dirty="0"/>
              <a:t>J. </a:t>
            </a:r>
            <a:r>
              <a:rPr lang="lt-LT" dirty="0" err="1"/>
              <a:t>Vaketienė</a:t>
            </a:r>
            <a:r>
              <a:rPr lang="lt-LT" dirty="0"/>
              <a:t> </a:t>
            </a:r>
          </a:p>
          <a:p>
            <a:pPr algn="r">
              <a:defRPr/>
            </a:pPr>
            <a:r>
              <a:rPr lang="lt-LT" dirty="0"/>
              <a:t>2020 kovas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užduotis</a:t>
            </a:r>
            <a:endParaRPr lang="en-US" dirty="0"/>
          </a:p>
        </p:txBody>
      </p:sp>
      <p:sp>
        <p:nvSpPr>
          <p:cNvPr id="3" name="Content Placeholder 2"/>
          <p:cNvSpPr>
            <a:spLocks noGrp="1"/>
          </p:cNvSpPr>
          <p:nvPr>
            <p:ph idx="1"/>
          </p:nvPr>
        </p:nvSpPr>
        <p:spPr/>
        <p:txBody>
          <a:bodyPr/>
          <a:lstStyle/>
          <a:p>
            <a:r>
              <a:rPr lang="lt-LT" dirty="0"/>
              <a:t>Sukurk savąją padėkos maldą už dirbančiuosius ypatingai sunkiomis karantino sąlygomis, nes jiems dabar sunkiau nei man.  </a:t>
            </a:r>
          </a:p>
          <a:p>
            <a:r>
              <a:rPr lang="lt-LT" dirty="0"/>
              <a:t>Užrašyk. Ją papuošk.</a:t>
            </a:r>
          </a:p>
          <a:p>
            <a:r>
              <a:rPr lang="lt-LT" dirty="0"/>
              <a:t>Pasikabink prie savo darbo stalo. </a:t>
            </a:r>
          </a:p>
          <a:p>
            <a:r>
              <a:rPr lang="lt-LT" dirty="0"/>
              <a:t>Kasdien ją perskaityk. </a:t>
            </a:r>
          </a:p>
          <a:p>
            <a:r>
              <a:rPr lang="lt-LT" dirty="0"/>
              <a:t>Tai padėkos malda.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7 užduotis</a:t>
            </a:r>
            <a:endParaRPr lang="en-US" dirty="0"/>
          </a:p>
        </p:txBody>
      </p:sp>
      <p:sp>
        <p:nvSpPr>
          <p:cNvPr id="3" name="Content Placeholder 2"/>
          <p:cNvSpPr>
            <a:spLocks noGrp="1"/>
          </p:cNvSpPr>
          <p:nvPr>
            <p:ph idx="1"/>
          </p:nvPr>
        </p:nvSpPr>
        <p:spPr/>
        <p:txBody>
          <a:bodyPr>
            <a:normAutofit/>
          </a:bodyPr>
          <a:lstStyle/>
          <a:p>
            <a:r>
              <a:rPr lang="lt-LT" dirty="0"/>
              <a:t>Pasikartok, ką išmokai.</a:t>
            </a:r>
          </a:p>
          <a:p>
            <a:r>
              <a:rPr lang="lt-LT" dirty="0"/>
              <a:t>Užvertęs/</a:t>
            </a:r>
            <a:r>
              <a:rPr lang="lt-LT" dirty="0" err="1"/>
              <a:t>usi</a:t>
            </a:r>
            <a:r>
              <a:rPr lang="lt-LT" dirty="0"/>
              <a:t> visas užduotis, surašyk naujus žodžius, kuriuos sužinojai šios pamokos metu.</a:t>
            </a:r>
          </a:p>
          <a:p>
            <a:r>
              <a:rPr lang="lt-LT" dirty="0"/>
              <a:t>Kas buvo lengva...</a:t>
            </a:r>
          </a:p>
          <a:p>
            <a:r>
              <a:rPr lang="lt-LT" dirty="0"/>
              <a:t>Kas buvo sunku...</a:t>
            </a:r>
          </a:p>
          <a:p>
            <a:r>
              <a:rPr lang="lt-LT" dirty="0"/>
              <a:t>Ką supratau...</a:t>
            </a:r>
          </a:p>
          <a:p>
            <a:r>
              <a:rPr lang="lt-LT" dirty="0"/>
              <a:t>Parašyk 1 sakinį. </a:t>
            </a:r>
          </a:p>
          <a:p>
            <a:endParaRPr lang="lt-LT"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Refleksija</a:t>
            </a:r>
            <a:endParaRPr lang="en-US" dirty="0"/>
          </a:p>
        </p:txBody>
      </p:sp>
      <p:sp>
        <p:nvSpPr>
          <p:cNvPr id="3" name="Content Placeholder 2"/>
          <p:cNvSpPr>
            <a:spLocks noGrp="1"/>
          </p:cNvSpPr>
          <p:nvPr>
            <p:ph idx="1"/>
          </p:nvPr>
        </p:nvSpPr>
        <p:spPr>
          <a:xfrm>
            <a:off x="609599" y="1412776"/>
            <a:ext cx="6347714" cy="4628587"/>
          </a:xfrm>
        </p:spPr>
        <p:txBody>
          <a:bodyPr>
            <a:normAutofit fontScale="40000" lnSpcReduction="20000"/>
          </a:bodyPr>
          <a:lstStyle/>
          <a:p>
            <a:r>
              <a:rPr lang="lt-LT" sz="5000" dirty="0">
                <a:cs typeface="Times New Roman" pitchFamily="18" charset="0"/>
              </a:rPr>
              <a:t>Iš naujo peržiūrėk visą medžiagą. </a:t>
            </a:r>
          </a:p>
          <a:p>
            <a:r>
              <a:rPr lang="lt-LT" sz="5000" dirty="0">
                <a:cs typeface="Times New Roman" pitchFamily="18" charset="0"/>
              </a:rPr>
              <a:t>Pasitikrink, ar viską atlikai. </a:t>
            </a:r>
          </a:p>
          <a:p>
            <a:r>
              <a:rPr lang="lt-LT" sz="5000" dirty="0"/>
              <a:t>Kas buvo lengva...</a:t>
            </a:r>
          </a:p>
          <a:p>
            <a:r>
              <a:rPr lang="lt-LT" sz="5000" dirty="0"/>
              <a:t>Kas buvo sunku...</a:t>
            </a:r>
          </a:p>
          <a:p>
            <a:r>
              <a:rPr lang="lt-LT" sz="5000" dirty="0"/>
              <a:t>Ką supratai...</a:t>
            </a:r>
          </a:p>
          <a:p>
            <a:r>
              <a:rPr lang="lt-LT" sz="5000" dirty="0"/>
              <a:t>Parašyk 1 sakinį.</a:t>
            </a:r>
            <a:endParaRPr lang="lt-LT" sz="5000" dirty="0">
              <a:cs typeface="Times New Roman" pitchFamily="18" charset="0"/>
            </a:endParaRPr>
          </a:p>
          <a:p>
            <a:r>
              <a:rPr lang="lt-LT" sz="5000" dirty="0">
                <a:cs typeface="Times New Roman" pitchFamily="18" charset="0"/>
              </a:rPr>
              <a:t>Įsivertink.  Nusipiešk tiek veidelių, kiek, tavo </a:t>
            </a:r>
            <a:r>
              <a:rPr lang="lt-LT" sz="5000">
                <a:cs typeface="Times New Roman" pitchFamily="18" charset="0"/>
              </a:rPr>
              <a:t>nuomone (o gal tėvelių </a:t>
            </a:r>
            <a:r>
              <a:rPr lang="lt-LT" sz="5000" dirty="0">
                <a:cs typeface="Times New Roman" pitchFamily="18" charset="0"/>
              </a:rPr>
              <a:t>ar vyresnių šeimos narių nuomone) teisingai atlikai užduočių. </a:t>
            </a:r>
          </a:p>
          <a:p>
            <a:r>
              <a:rPr lang="lt-LT" sz="5000" dirty="0">
                <a:cs typeface="Times New Roman" pitchFamily="18" charset="0"/>
              </a:rPr>
              <a:t>Darbą atlik per savaitę iki kitos tikybos pamokos. </a:t>
            </a:r>
          </a:p>
          <a:p>
            <a:pPr marL="0" indent="0">
              <a:buNone/>
            </a:pPr>
            <a:br>
              <a:rPr lang="lt-LT" sz="3800" dirty="0">
                <a:cs typeface="Times New Roman" pitchFamily="18" charset="0"/>
              </a:rPr>
            </a:br>
            <a:r>
              <a:rPr lang="lt-LT" sz="3800" dirty="0">
                <a:cs typeface="Times New Roman" pitchFamily="18" charset="0"/>
              </a:rPr>
              <a:t>Dieve, laimink mus visus. </a:t>
            </a:r>
          </a:p>
          <a:p>
            <a:pPr marL="0" indent="0">
              <a:buNone/>
            </a:pPr>
            <a:r>
              <a:rPr lang="lt-LT" sz="3800" dirty="0">
                <a:cs typeface="Times New Roman" pitchFamily="18" charset="0"/>
              </a:rPr>
              <a:t>Tikybos mokytoja</a:t>
            </a:r>
            <a:endParaRPr lang="en-US" sz="3800" dirty="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Uždavinys</a:t>
            </a:r>
            <a:endParaRPr lang="en-US" dirty="0"/>
          </a:p>
        </p:txBody>
      </p:sp>
      <p:sp>
        <p:nvSpPr>
          <p:cNvPr id="3" name="Content Placeholder 2"/>
          <p:cNvSpPr>
            <a:spLocks noGrp="1"/>
          </p:cNvSpPr>
          <p:nvPr>
            <p:ph idx="1"/>
          </p:nvPr>
        </p:nvSpPr>
        <p:spPr/>
        <p:txBody>
          <a:bodyPr>
            <a:normAutofit/>
          </a:bodyPr>
          <a:lstStyle/>
          <a:p>
            <a:pPr marL="0" indent="0" algn="just">
              <a:buNone/>
            </a:pPr>
            <a:r>
              <a:rPr lang="lt-LT" sz="2000" dirty="0">
                <a:solidFill>
                  <a:schemeClr val="tx1"/>
                </a:solidFill>
              </a:rPr>
              <a:t>Pagalvoję ir aptarę šeimoje kodėl gyvenime būna liūdna ir skaudu, perskaitę pateiktus Šv. Rašto tekstus, juos išanalizavę, prisimins  istoriją apie tai kas tave guodė, kai tau reikėjo pagalbos ir užrašys maldą už pagalbą mums teikiančius žmones (šiuo atveju už visus karantino metu dirbančius žmones).</a:t>
            </a:r>
            <a:endParaRPr lang="en-US" sz="2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a:t>Paimk naują sąsiuvinį, geriau langeliais.</a:t>
            </a:r>
            <a:br>
              <a:rPr lang="lt-LT" dirty="0"/>
            </a:br>
            <a:endParaRPr lang="en-US" dirty="0"/>
          </a:p>
        </p:txBody>
      </p:sp>
      <p:sp>
        <p:nvSpPr>
          <p:cNvPr id="3" name="Content Placeholder 2"/>
          <p:cNvSpPr>
            <a:spLocks noGrp="1"/>
          </p:cNvSpPr>
          <p:nvPr>
            <p:ph idx="1"/>
          </p:nvPr>
        </p:nvSpPr>
        <p:spPr/>
        <p:txBody>
          <a:bodyPr>
            <a:normAutofit/>
          </a:bodyPr>
          <a:lstStyle/>
          <a:p>
            <a:r>
              <a:rPr lang="lt-LT" dirty="0"/>
              <a:t>Užrašyk ant viršelio</a:t>
            </a:r>
          </a:p>
          <a:p>
            <a:r>
              <a:rPr lang="lt-LT" dirty="0"/>
              <a:t>..........mokyklos</a:t>
            </a:r>
          </a:p>
          <a:p>
            <a:r>
              <a:rPr lang="lt-LT" dirty="0"/>
              <a:t>4..............klasės</a:t>
            </a:r>
          </a:p>
          <a:p>
            <a:r>
              <a:rPr lang="lt-LT" dirty="0"/>
              <a:t>.....</a:t>
            </a:r>
            <a:r>
              <a:rPr lang="lt-LT" dirty="0" err="1"/>
              <a:t>n.......mokinio</a:t>
            </a:r>
            <a:r>
              <a:rPr lang="lt-LT" dirty="0"/>
              <a:t>/ės......</a:t>
            </a:r>
          </a:p>
          <a:p>
            <a:r>
              <a:rPr lang="lt-LT" dirty="0"/>
              <a:t>tikybos darbai.</a:t>
            </a:r>
          </a:p>
          <a:p>
            <a:r>
              <a:rPr lang="lt-LT" dirty="0"/>
              <a:t>Nuo dabar tai tavo užduočių sąsiuvinis.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1 užduotis</a:t>
            </a:r>
            <a:endParaRPr lang="en-US" dirty="0"/>
          </a:p>
        </p:txBody>
      </p:sp>
      <p:sp>
        <p:nvSpPr>
          <p:cNvPr id="3" name="Content Placeholder 2"/>
          <p:cNvSpPr>
            <a:spLocks noGrp="1"/>
          </p:cNvSpPr>
          <p:nvPr>
            <p:ph idx="1"/>
          </p:nvPr>
        </p:nvSpPr>
        <p:spPr/>
        <p:txBody>
          <a:bodyPr/>
          <a:lstStyle/>
          <a:p>
            <a:r>
              <a:rPr lang="lt-LT" dirty="0"/>
              <a:t>Parašyti 3-4 dalykus, kurie tave ar tavo šeimos narius liūdina ir skaudina.</a:t>
            </a:r>
          </a:p>
          <a:p>
            <a:pPr marL="0" indent="0">
              <a:buNone/>
            </a:pPr>
            <a:r>
              <a:rPr lang="lt-LT" dirty="0"/>
              <a:t>1.</a:t>
            </a:r>
          </a:p>
          <a:p>
            <a:pPr marL="0" indent="0">
              <a:buNone/>
            </a:pPr>
            <a:r>
              <a:rPr lang="lt-LT" dirty="0"/>
              <a:t>2.</a:t>
            </a:r>
          </a:p>
          <a:p>
            <a:pPr marL="0" indent="0">
              <a:buNone/>
            </a:pPr>
            <a:r>
              <a:rPr lang="lt-LT" dirty="0"/>
              <a:t>3.</a:t>
            </a:r>
          </a:p>
          <a:p>
            <a:pPr marL="0" indent="0">
              <a:buNone/>
            </a:pPr>
            <a:r>
              <a:rPr lang="lt-LT" dirty="0"/>
              <a:t>4.</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347713" cy="648072"/>
          </a:xfrm>
        </p:spPr>
        <p:txBody>
          <a:bodyPr/>
          <a:lstStyle/>
          <a:p>
            <a:r>
              <a:rPr lang="lt-LT" dirty="0"/>
              <a:t>2 užduotis </a:t>
            </a:r>
            <a:endParaRPr lang="en-US" dirty="0"/>
          </a:p>
        </p:txBody>
      </p:sp>
      <p:sp>
        <p:nvSpPr>
          <p:cNvPr id="3" name="Content Placeholder 2"/>
          <p:cNvSpPr>
            <a:spLocks noGrp="1"/>
          </p:cNvSpPr>
          <p:nvPr>
            <p:ph idx="1"/>
          </p:nvPr>
        </p:nvSpPr>
        <p:spPr>
          <a:xfrm>
            <a:off x="251520" y="908720"/>
            <a:ext cx="7128791" cy="5132643"/>
          </a:xfrm>
        </p:spPr>
        <p:txBody>
          <a:bodyPr>
            <a:normAutofit fontScale="92500" lnSpcReduction="20000"/>
          </a:bodyPr>
          <a:lstStyle/>
          <a:p>
            <a:pPr marL="0" indent="0">
              <a:buNone/>
            </a:pPr>
            <a:r>
              <a:rPr lang="lt-LT" b="1" cap="all" dirty="0"/>
              <a:t>Perskaityk  Šį tekstą</a:t>
            </a:r>
          </a:p>
          <a:p>
            <a:pPr marL="0" indent="0">
              <a:buNone/>
            </a:pPr>
            <a:r>
              <a:rPr lang="lt-LT" b="1" cap="all" dirty="0"/>
              <a:t>LK 18, 35–43 „KO NORI, KAD TAU PADARYČIAU? – VIEŠPATIE, KAD REGĖČIAU!“</a:t>
            </a:r>
          </a:p>
          <a:p>
            <a:pPr marL="0" indent="0">
              <a:buNone/>
            </a:pPr>
            <a:r>
              <a:rPr lang="lt-LT" sz="2200" dirty="0"/>
              <a:t>Prisiartinus Jėzui prie Jericho, šalia kelio sėdėjo neregys elgeta. Išgirdęs praeinančią minią, jis paklausė, kas tai būtų. Jam pasakė, jog praeinąs Jėzus iš Nazareto. </a:t>
            </a:r>
            <a:br>
              <a:rPr lang="lt-LT" sz="2200" dirty="0"/>
            </a:br>
            <a:r>
              <a:rPr lang="lt-LT" sz="2200" dirty="0"/>
              <a:t>Tuomet neregys ėmė šaukti: „Jėzau, Dovydo Sūnau, pasigailėk manęs!“ Ėję priešakyje mėgino sudrausti jį, kad tylėtų, bet tas dar garsiau šaukė: „Dovydo Sūnau, pasigailėk manęs!“</a:t>
            </a:r>
            <a:br>
              <a:rPr lang="lt-LT" sz="2200" dirty="0"/>
            </a:br>
            <a:r>
              <a:rPr lang="lt-LT" sz="2200" dirty="0"/>
              <a:t>    Jėzus sustojo ir liepė jį atvesti. </a:t>
            </a:r>
            <a:br>
              <a:rPr lang="lt-LT" sz="2200" dirty="0"/>
            </a:br>
            <a:r>
              <a:rPr lang="lt-LT" sz="2200" dirty="0"/>
              <a:t>    Jam prisiartinus, Jėzus paklausė: „Ko nori, kad tau padaryčiau?“</a:t>
            </a:r>
            <a:br>
              <a:rPr lang="lt-LT" sz="2200" dirty="0"/>
            </a:br>
            <a:r>
              <a:rPr lang="lt-LT" sz="2200" dirty="0"/>
              <a:t>    Šis atsakė: „Viešpatie, kad regėčiau!“</a:t>
            </a:r>
            <a:br>
              <a:rPr lang="lt-LT" sz="2200" dirty="0"/>
            </a:br>
            <a:r>
              <a:rPr lang="lt-LT" sz="2200" dirty="0"/>
              <a:t>    Jėzus tarė: „Regėk! Tavo tikėjimas išgelbėjo tave“. </a:t>
            </a:r>
            <a:br>
              <a:rPr lang="lt-LT" sz="2200" dirty="0"/>
            </a:br>
            <a:r>
              <a:rPr lang="lt-LT" sz="2200" dirty="0"/>
              <a:t>    Tas bematant praregėjo ir nulydėjo jį, garbindamas Dievą. Tai matydami, visi žmonės šlovino Dievą.</a:t>
            </a:r>
          </a:p>
          <a:p>
            <a:pPr marL="0" indent="0">
              <a:buNone/>
            </a:pPr>
            <a:r>
              <a:rPr lang="en-US" dirty="0">
                <a:hlinkClick r:id="rId2"/>
              </a:rPr>
              <a:t>www.bernardinai.lt/straipsnis/2016-11-14-lk-18-35-43-ko-nori-kad-tau-padaryciau-viespatie-kad-regeciau/151221</a:t>
            </a:r>
            <a:endParaRPr lang="lt-L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lstStyle/>
          <a:p>
            <a:r>
              <a:rPr lang="lt-LT" dirty="0"/>
              <a:t>3 užduotis</a:t>
            </a:r>
            <a:endParaRPr lang="en-US" dirty="0"/>
          </a:p>
        </p:txBody>
      </p:sp>
      <p:sp>
        <p:nvSpPr>
          <p:cNvPr id="3" name="Content Placeholder 2"/>
          <p:cNvSpPr>
            <a:spLocks noGrp="1"/>
          </p:cNvSpPr>
          <p:nvPr>
            <p:ph idx="1"/>
          </p:nvPr>
        </p:nvSpPr>
        <p:spPr/>
        <p:txBody>
          <a:bodyPr/>
          <a:lstStyle/>
          <a:p>
            <a:r>
              <a:rPr lang="lt-LT" dirty="0"/>
              <a:t>Pagal pateiktą nuorodą peržiūrėti filmuotą medžiagą apie akląjį </a:t>
            </a:r>
            <a:r>
              <a:rPr lang="lt-LT" dirty="0" err="1"/>
              <a:t>Bartimiejų</a:t>
            </a:r>
            <a:r>
              <a:rPr lang="lt-LT" dirty="0"/>
              <a:t>.</a:t>
            </a:r>
          </a:p>
          <a:p>
            <a:r>
              <a:rPr lang="en-US" dirty="0">
                <a:hlinkClick r:id="rId2"/>
              </a:rPr>
              <a:t>www.youtube.com/watch?v=uGx74LCURVQ</a:t>
            </a:r>
            <a:endParaRPr lang="en-US" dirty="0"/>
          </a:p>
          <a:p>
            <a:r>
              <a:rPr lang="lt-LT" dirty="0"/>
              <a:t>Parašyti pagrindinį sakinį šiame tekste.</a:t>
            </a:r>
          </a:p>
          <a:p>
            <a:r>
              <a:rPr lang="lt-LT" dirty="0"/>
              <a:t>Parašyti kokias mintis tau sukėlė ši pateiktis.</a:t>
            </a:r>
          </a:p>
          <a:p>
            <a:r>
              <a:rPr lang="lt-LT" dirty="0"/>
              <a:t>Galima rašyti žodžiais. </a:t>
            </a:r>
          </a:p>
          <a:p>
            <a:r>
              <a:rPr lang="lt-LT" dirty="0"/>
              <a:t>6-8 žodžiai.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4 užduotis</a:t>
            </a:r>
            <a:endParaRPr lang="en-US" dirty="0"/>
          </a:p>
        </p:txBody>
      </p:sp>
      <p:sp>
        <p:nvSpPr>
          <p:cNvPr id="3" name="Content Placeholder 2"/>
          <p:cNvSpPr>
            <a:spLocks noGrp="1"/>
          </p:cNvSpPr>
          <p:nvPr>
            <p:ph idx="1"/>
          </p:nvPr>
        </p:nvSpPr>
        <p:spPr/>
        <p:txBody>
          <a:bodyPr/>
          <a:lstStyle/>
          <a:p>
            <a:r>
              <a:rPr lang="lt-LT" dirty="0"/>
              <a:t>Perskaityk žemiau pateiktą tekstą.</a:t>
            </a:r>
          </a:p>
          <a:p>
            <a:r>
              <a:rPr lang="lt-LT" dirty="0"/>
              <a:t>Išrink žodžius, kurie parodo, kad reikia susitaikyti su esama situacija, nes ne viskas gyvenime vyksta pagal mūsų norus.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lt-LT" dirty="0"/>
              <a:t>2 </a:t>
            </a:r>
            <a:r>
              <a:rPr lang="lt-LT" dirty="0" err="1"/>
              <a:t>Kor</a:t>
            </a:r>
            <a:r>
              <a:rPr lang="lt-LT" dirty="0"/>
              <a:t> 5, 19</a:t>
            </a:r>
            <a:endParaRPr lang="en-US" dirty="0"/>
          </a:p>
          <a:p>
            <a:r>
              <a:rPr lang="lt-LT" baseline="30000" dirty="0"/>
              <a:t>19</a:t>
            </a:r>
            <a:r>
              <a:rPr lang="lt-LT" dirty="0"/>
              <a:t> Juk tai Dievas Kristuje </a:t>
            </a:r>
            <a:r>
              <a:rPr lang="lt-LT" u="sng" dirty="0"/>
              <a:t>sutaikino su savimi pasaulį, </a:t>
            </a:r>
            <a:r>
              <a:rPr lang="lt-LT" dirty="0"/>
              <a:t>nebeįskaito žmonėms nusikaltimų ir patikėjo mums sutaikinimo žinią. </a:t>
            </a:r>
            <a:r>
              <a:rPr lang="lt-LT" baseline="30000" dirty="0"/>
              <a:t>20</a:t>
            </a:r>
            <a:r>
              <a:rPr lang="lt-LT" dirty="0"/>
              <a:t> </a:t>
            </a:r>
            <a:r>
              <a:rPr lang="lt-LT" u="sng" dirty="0"/>
              <a:t>Taigi Kristaus vietoj einame pasiuntinių pareigas</a:t>
            </a:r>
            <a:r>
              <a:rPr lang="lt-LT" dirty="0"/>
              <a:t>, tarsi pats Dievas ragintų per mus. Kristaus vardu maldaujame: </a:t>
            </a:r>
            <a:r>
              <a:rPr lang="lt-LT" u="sng" dirty="0"/>
              <a:t>„Susitaikinkite su Dievu!“</a:t>
            </a:r>
            <a:r>
              <a:rPr lang="lt-LT" dirty="0"/>
              <a:t> </a:t>
            </a:r>
            <a:r>
              <a:rPr lang="lt-LT" baseline="30000" dirty="0"/>
              <a:t>21</a:t>
            </a:r>
            <a:r>
              <a:rPr lang="lt-LT" dirty="0"/>
              <a:t> Tą, kuris nepažino nuodėmės, jis dėl mūsų pavertė nuodėme, kad mes jame taptume Dievo teisumu.</a:t>
            </a:r>
            <a:endParaRPr lang="en-US" dirty="0"/>
          </a:p>
          <a:p>
            <a:r>
              <a:rPr lang="lt-LT" dirty="0">
                <a:hlinkClick r:id="rId2"/>
              </a:rPr>
              <a:t>http://biblija.lt/index.aspx?cmp=search</a:t>
            </a:r>
            <a:endParaRPr lang="en-US" dirty="0"/>
          </a:p>
        </p:txBody>
      </p:sp>
      <p:sp>
        <p:nvSpPr>
          <p:cNvPr id="4" name="Pavadinimas 3"/>
          <p:cNvSpPr>
            <a:spLocks noGrp="1"/>
          </p:cNvSpPr>
          <p:nvPr>
            <p:ph type="title"/>
          </p:nvPr>
        </p:nvSpPr>
        <p:spPr/>
        <p:txBody>
          <a:bodyPr/>
          <a:lstStyle/>
          <a:p>
            <a:endParaRPr lang="lt-L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5 užduotis</a:t>
            </a:r>
            <a:endParaRPr lang="en-US" dirty="0"/>
          </a:p>
        </p:txBody>
      </p:sp>
      <p:sp>
        <p:nvSpPr>
          <p:cNvPr id="3" name="Content Placeholder 2"/>
          <p:cNvSpPr>
            <a:spLocks noGrp="1"/>
          </p:cNvSpPr>
          <p:nvPr>
            <p:ph idx="1"/>
          </p:nvPr>
        </p:nvSpPr>
        <p:spPr/>
        <p:txBody>
          <a:bodyPr/>
          <a:lstStyle/>
          <a:p>
            <a:r>
              <a:rPr lang="lt-LT" dirty="0"/>
              <a:t>Ramiai atsisėsk ir atsipalaiduok.</a:t>
            </a:r>
          </a:p>
          <a:p>
            <a:r>
              <a:rPr lang="lt-LT" dirty="0"/>
              <a:t>Prisimink tuos žmones, kurie tave paguodė ar gelbėjo tada, kai tau buvo sunku. </a:t>
            </a:r>
          </a:p>
          <a:p>
            <a:r>
              <a:rPr lang="lt-LT" dirty="0"/>
              <a:t>Padėkok jiems. </a:t>
            </a:r>
          </a:p>
          <a:p>
            <a:r>
              <a:rPr lang="lt-LT" dirty="0"/>
              <a:t>Jei gali, paskambink ar parašyk. </a:t>
            </a:r>
          </a:p>
          <a:p>
            <a:r>
              <a:rPr lang="lt-LT" dirty="0"/>
              <a:t>Jei ne - padėkok tyliai savais žodžiais.  </a:t>
            </a:r>
          </a:p>
          <a:p>
            <a:pPr>
              <a:buNone/>
            </a:pPr>
            <a:endParaRPr lang="en-US" dirty="0"/>
          </a:p>
        </p:txBody>
      </p:sp>
    </p:spTree>
  </p:cSld>
  <p:clrMapOvr>
    <a:masterClrMapping/>
  </p:clrMapOvr>
</p:sld>
</file>

<file path=ppt/theme/theme1.xml><?xml version="1.0" encoding="utf-8"?>
<a:theme xmlns:a="http://schemas.openxmlformats.org/drawingml/2006/main" name="Briaunota">
  <a:themeElements>
    <a:clrScheme name="Violetinė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216</TotalTime>
  <Words>678</Words>
  <Application>Microsoft Office PowerPoint</Application>
  <PresentationFormat>Demonstracija ekrane (4:3)</PresentationFormat>
  <Paragraphs>69</Paragraphs>
  <Slides>12</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12</vt:i4>
      </vt:variant>
    </vt:vector>
  </HeadingPairs>
  <TitlesOfParts>
    <vt:vector size="16" baseType="lpstr">
      <vt:lpstr>Arial</vt:lpstr>
      <vt:lpstr>Trebuchet MS</vt:lpstr>
      <vt:lpstr>Wingdings 3</vt:lpstr>
      <vt:lpstr>Briaunota</vt:lpstr>
      <vt:lpstr>          Tikybos pamoka Tema Kodėl pasaulyje egzistuoja  kančia ir mirtis? 4 klasė </vt:lpstr>
      <vt:lpstr>Uždavinys</vt:lpstr>
      <vt:lpstr>Paimk naują sąsiuvinį, geriau langeliais. </vt:lpstr>
      <vt:lpstr>1 užduotis</vt:lpstr>
      <vt:lpstr>2 užduotis </vt:lpstr>
      <vt:lpstr>3 užduotis</vt:lpstr>
      <vt:lpstr>4 užduotis</vt:lpstr>
      <vt:lpstr>„PowerPoint“ pateiktis</vt:lpstr>
      <vt:lpstr>5 užduotis</vt:lpstr>
      <vt:lpstr>6 užduotis</vt:lpstr>
      <vt:lpstr>7 užduotis</vt:lpstr>
      <vt:lpstr>Refleksija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Tikybos pamokos tema</dc:title>
  <dc:creator>RASA</dc:creator>
  <cp:lastModifiedBy>VVPKRŠC</cp:lastModifiedBy>
  <cp:revision>25</cp:revision>
  <dcterms:created xsi:type="dcterms:W3CDTF">2020-03-18T09:26:09Z</dcterms:created>
  <dcterms:modified xsi:type="dcterms:W3CDTF">2020-03-19T08:41:40Z</dcterms:modified>
</cp:coreProperties>
</file>