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2" r:id="rId1"/>
  </p:sldMasterIdLst>
  <p:sldIdLst>
    <p:sldId id="256" r:id="rId2"/>
    <p:sldId id="257" r:id="rId3"/>
    <p:sldId id="258" r:id="rId4"/>
    <p:sldId id="260" r:id="rId5"/>
    <p:sldId id="259" r:id="rId6"/>
  </p:sldIdLst>
  <p:sldSz cx="6858000" cy="9144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a" initials="I" lastIdx="1" clrIdx="0">
    <p:extLst>
      <p:ext uri="{19B8F6BF-5375-455C-9EA6-DF929625EA0E}">
        <p15:presenceInfo xmlns="" xmlns:p15="http://schemas.microsoft.com/office/powerpoint/2012/main" userId="I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9DD"/>
    <a:srgbClr val="FFF1B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2280" y="-96"/>
      </p:cViewPr>
      <p:guideLst>
        <p:guide orient="horz" pos="2880"/>
        <p:guide pos="216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37159" y="243839"/>
            <a:ext cx="6583680" cy="865632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24364" y="1176501"/>
            <a:ext cx="5606415" cy="3901440"/>
          </a:xfrm>
        </p:spPr>
        <p:txBody>
          <a:bodyPr anchor="b">
            <a:normAutofit/>
          </a:bodyPr>
          <a:lstStyle>
            <a:lvl1pPr algn="ctr">
              <a:lnSpc>
                <a:spcPct val="85000"/>
              </a:lnSpc>
              <a:defRPr sz="45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961612" y="5159514"/>
            <a:ext cx="4931921" cy="1850887"/>
          </a:xfrm>
        </p:spPr>
        <p:txBody>
          <a:bodyPr>
            <a:normAutofit/>
          </a:bodyPr>
          <a:lstStyle>
            <a:lvl1pPr marL="0" indent="0" algn="ctr">
              <a:spcBef>
                <a:spcPts val="750"/>
              </a:spcBef>
              <a:buNone/>
              <a:defRPr sz="1350">
                <a:solidFill>
                  <a:srgbClr val="FFFFFF"/>
                </a:solidFill>
              </a:defRPr>
            </a:lvl1pPr>
            <a:lvl2pPr marL="257175" indent="0" algn="ctr">
              <a:buNone/>
              <a:defRPr sz="1350"/>
            </a:lvl2pPr>
            <a:lvl3pPr marL="514350" indent="0" algn="ctr">
              <a:buNone/>
              <a:defRPr sz="1350"/>
            </a:lvl3pPr>
            <a:lvl4pPr marL="771525" indent="0" algn="ctr">
              <a:buNone/>
              <a:defRPr sz="1125"/>
            </a:lvl4pPr>
            <a:lvl5pPr marL="1028700" indent="0" algn="ctr">
              <a:buNone/>
              <a:defRPr sz="1125"/>
            </a:lvl5pPr>
            <a:lvl6pPr marL="1285875" indent="0" algn="ctr">
              <a:buNone/>
              <a:defRPr sz="1125"/>
            </a:lvl6pPr>
            <a:lvl7pPr marL="1543050" indent="0" algn="ctr">
              <a:buNone/>
              <a:defRPr sz="1125"/>
            </a:lvl7pPr>
            <a:lvl8pPr marL="1800225" indent="0" algn="ctr">
              <a:buNone/>
              <a:defRPr sz="1125"/>
            </a:lvl8pPr>
            <a:lvl9pPr marL="2057400" indent="0" algn="ctr">
              <a:buNone/>
              <a:defRPr sz="1125"/>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6EF7E6E4-E937-49FF-92DD-3C1B1D31B90E}" type="datetimeFigureOut">
              <a:rPr lang="lt-LT" smtClean="0"/>
              <a:pPr/>
              <a:t>2020.05.17</a:t>
            </a:fld>
            <a:endParaRPr lang="lt-LT"/>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lt-LT"/>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D6A2173-01A3-49A8-937A-72C141783B45}" type="slidenum">
              <a:rPr lang="lt-LT" smtClean="0"/>
              <a:pPr/>
              <a:t>‹#›</a:t>
            </a:fld>
            <a:endParaRPr lang="lt-LT"/>
          </a:p>
        </p:txBody>
      </p:sp>
      <p:cxnSp>
        <p:nvCxnSpPr>
          <p:cNvPr id="8" name="Straight Connector 7"/>
          <p:cNvCxnSpPr/>
          <p:nvPr/>
        </p:nvCxnSpPr>
        <p:spPr>
          <a:xfrm>
            <a:off x="1112997" y="4978400"/>
            <a:ext cx="462915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938817633"/>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F7E6E4-E937-49FF-92DD-3C1B1D31B90E}" type="datetimeFigureOut">
              <a:rPr lang="lt-LT" smtClean="0"/>
              <a:pPr/>
              <a:t>2020.05.17</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5D6A2173-01A3-49A8-937A-72C141783B45}" type="slidenum">
              <a:rPr lang="lt-LT" smtClean="0"/>
              <a:pPr/>
              <a:t>‹#›</a:t>
            </a:fld>
            <a:endParaRPr lang="lt-LT"/>
          </a:p>
        </p:txBody>
      </p:sp>
    </p:spTree>
    <p:extLst>
      <p:ext uri="{BB962C8B-B14F-4D97-AF65-F5344CB8AC3E}">
        <p14:creationId xmlns="" xmlns:p14="http://schemas.microsoft.com/office/powerpoint/2010/main" val="2553425779"/>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1016000"/>
            <a:ext cx="1307306" cy="7213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42938" y="1016000"/>
            <a:ext cx="4179094" cy="721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F7E6E4-E937-49FF-92DD-3C1B1D31B90E}" type="datetimeFigureOut">
              <a:rPr lang="lt-LT" smtClean="0"/>
              <a:pPr/>
              <a:t>2020.05.17</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5D6A2173-01A3-49A8-937A-72C141783B45}" type="slidenum">
              <a:rPr lang="lt-LT" smtClean="0"/>
              <a:pPr/>
              <a:t>‹#›</a:t>
            </a:fld>
            <a:endParaRPr lang="lt-LT"/>
          </a:p>
        </p:txBody>
      </p:sp>
    </p:spTree>
    <p:extLst>
      <p:ext uri="{BB962C8B-B14F-4D97-AF65-F5344CB8AC3E}">
        <p14:creationId xmlns="" xmlns:p14="http://schemas.microsoft.com/office/powerpoint/2010/main" val="3422110521"/>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75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F7E6E4-E937-49FF-92DD-3C1B1D31B90E}" type="datetimeFigureOut">
              <a:rPr lang="lt-LT" smtClean="0"/>
              <a:pPr/>
              <a:t>2020.05.17</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5D6A2173-01A3-49A8-937A-72C141783B45}" type="slidenum">
              <a:rPr lang="lt-LT" smtClean="0"/>
              <a:pPr/>
              <a:t>‹#›</a:t>
            </a:fld>
            <a:endParaRPr lang="lt-LT"/>
          </a:p>
        </p:txBody>
      </p:sp>
    </p:spTree>
    <p:extLst>
      <p:ext uri="{BB962C8B-B14F-4D97-AF65-F5344CB8AC3E}">
        <p14:creationId xmlns="" xmlns:p14="http://schemas.microsoft.com/office/powerpoint/2010/main" val="471972391"/>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2364" y="1564767"/>
            <a:ext cx="5606415" cy="3901440"/>
          </a:xfrm>
        </p:spPr>
        <p:txBody>
          <a:bodyPr anchor="b">
            <a:noAutofit/>
          </a:bodyPr>
          <a:lstStyle>
            <a:lvl1pPr algn="ctr">
              <a:lnSpc>
                <a:spcPct val="85000"/>
              </a:lnSpc>
              <a:defRPr sz="45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961834" y="5539360"/>
            <a:ext cx="4932617" cy="1818408"/>
          </a:xfrm>
        </p:spPr>
        <p:txBody>
          <a:bodyPr anchor="t">
            <a:normAutofit/>
          </a:bodyPr>
          <a:lstStyle>
            <a:lvl1pPr marL="0" indent="0" algn="ctr">
              <a:buNone/>
              <a:defRPr sz="1350">
                <a:solidFill>
                  <a:schemeClr val="accent1"/>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F7E6E4-E937-49FF-92DD-3C1B1D31B90E}" type="datetimeFigureOut">
              <a:rPr lang="lt-LT" smtClean="0"/>
              <a:pPr/>
              <a:t>2020.05.17</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5D6A2173-01A3-49A8-937A-72C141783B45}" type="slidenum">
              <a:rPr lang="lt-LT" smtClean="0"/>
              <a:pPr/>
              <a:t>‹#›</a:t>
            </a:fld>
            <a:endParaRPr lang="lt-LT"/>
          </a:p>
        </p:txBody>
      </p:sp>
      <p:cxnSp>
        <p:nvCxnSpPr>
          <p:cNvPr id="7" name="Straight Connector 6"/>
          <p:cNvCxnSpPr/>
          <p:nvPr/>
        </p:nvCxnSpPr>
        <p:spPr>
          <a:xfrm>
            <a:off x="1114425" y="5360544"/>
            <a:ext cx="46291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947018205"/>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42938" y="2743199"/>
            <a:ext cx="2674620" cy="5364480"/>
          </a:xfrm>
        </p:spPr>
        <p:txBody>
          <a:bodyPr/>
          <a:lstStyle>
            <a:lvl1pPr>
              <a:defRPr sz="1238"/>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525532" y="2743200"/>
            <a:ext cx="2674620" cy="5364480"/>
          </a:xfrm>
        </p:spPr>
        <p:txBody>
          <a:bodyPr/>
          <a:lstStyle>
            <a:lvl1pPr>
              <a:defRPr sz="1238"/>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F7E6E4-E937-49FF-92DD-3C1B1D31B90E}" type="datetimeFigureOut">
              <a:rPr lang="lt-LT" smtClean="0"/>
              <a:pPr/>
              <a:t>2020.05.17</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5D6A2173-01A3-49A8-937A-72C141783B45}" type="slidenum">
              <a:rPr lang="lt-LT" smtClean="0"/>
              <a:pPr/>
              <a:t>‹#›</a:t>
            </a:fld>
            <a:endParaRPr lang="lt-LT"/>
          </a:p>
        </p:txBody>
      </p:sp>
    </p:spTree>
    <p:extLst>
      <p:ext uri="{BB962C8B-B14F-4D97-AF65-F5344CB8AC3E}">
        <p14:creationId xmlns="" xmlns:p14="http://schemas.microsoft.com/office/powerpoint/2010/main" val="152470007"/>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42938" y="2668681"/>
            <a:ext cx="2674620" cy="1036320"/>
          </a:xfrm>
        </p:spPr>
        <p:txBody>
          <a:bodyPr anchor="ctr"/>
          <a:lstStyle>
            <a:lvl1pPr marL="0" indent="0">
              <a:spcBef>
                <a:spcPts val="0"/>
              </a:spcBef>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642938" y="3628644"/>
            <a:ext cx="2674620" cy="4511040"/>
          </a:xfrm>
        </p:spPr>
        <p:txBody>
          <a:bodyPr/>
          <a:lstStyle>
            <a:lvl1pPr>
              <a:defRPr sz="1238"/>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526410" y="2665376"/>
            <a:ext cx="2674620" cy="1036320"/>
          </a:xfrm>
        </p:spPr>
        <p:txBody>
          <a:bodyPr anchor="ctr"/>
          <a:lstStyle>
            <a:lvl1pPr marL="0" indent="0">
              <a:spcBef>
                <a:spcPts val="0"/>
              </a:spcBef>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526410" y="3625763"/>
            <a:ext cx="2674620" cy="4511040"/>
          </a:xfrm>
        </p:spPr>
        <p:txBody>
          <a:bodyPr/>
          <a:lstStyle>
            <a:lvl1pPr>
              <a:defRPr sz="1238"/>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F7E6E4-E937-49FF-92DD-3C1B1D31B90E}" type="datetimeFigureOut">
              <a:rPr lang="lt-LT" smtClean="0"/>
              <a:pPr/>
              <a:t>2020.05.17</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5D6A2173-01A3-49A8-937A-72C141783B45}" type="slidenum">
              <a:rPr lang="lt-LT" smtClean="0"/>
              <a:pPr/>
              <a:t>‹#›</a:t>
            </a:fld>
            <a:endParaRPr lang="lt-LT"/>
          </a:p>
        </p:txBody>
      </p:sp>
    </p:spTree>
    <p:extLst>
      <p:ext uri="{BB962C8B-B14F-4D97-AF65-F5344CB8AC3E}">
        <p14:creationId xmlns="" xmlns:p14="http://schemas.microsoft.com/office/powerpoint/2010/main" val="1734288833"/>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F7E6E4-E937-49FF-92DD-3C1B1D31B90E}" type="datetimeFigureOut">
              <a:rPr lang="lt-LT" smtClean="0"/>
              <a:pPr/>
              <a:t>2020.05.17</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5D6A2173-01A3-49A8-937A-72C141783B45}" type="slidenum">
              <a:rPr lang="lt-LT" smtClean="0"/>
              <a:pPr/>
              <a:t>‹#›</a:t>
            </a:fld>
            <a:endParaRPr lang="lt-LT"/>
          </a:p>
        </p:txBody>
      </p:sp>
    </p:spTree>
    <p:extLst>
      <p:ext uri="{BB962C8B-B14F-4D97-AF65-F5344CB8AC3E}">
        <p14:creationId xmlns="" xmlns:p14="http://schemas.microsoft.com/office/powerpoint/2010/main" val="4161391964"/>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F7E6E4-E937-49FF-92DD-3C1B1D31B90E}" type="datetimeFigureOut">
              <a:rPr lang="lt-LT" smtClean="0"/>
              <a:pPr/>
              <a:t>2020.05.17</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5D6A2173-01A3-49A8-937A-72C141783B45}" type="slidenum">
              <a:rPr lang="lt-LT" smtClean="0"/>
              <a:pPr/>
              <a:t>‹#›</a:t>
            </a:fld>
            <a:endParaRPr lang="lt-LT"/>
          </a:p>
        </p:txBody>
      </p:sp>
    </p:spTree>
    <p:extLst>
      <p:ext uri="{BB962C8B-B14F-4D97-AF65-F5344CB8AC3E}">
        <p14:creationId xmlns="" xmlns:p14="http://schemas.microsoft.com/office/powerpoint/2010/main" val="2290064379"/>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2938" y="1463040"/>
            <a:ext cx="2125980" cy="2316480"/>
          </a:xfrm>
        </p:spPr>
        <p:txBody>
          <a:bodyPr anchor="b">
            <a:noAutofit/>
          </a:bodyPr>
          <a:lstStyle>
            <a:lvl1pPr>
              <a:lnSpc>
                <a:spcPct val="90000"/>
              </a:lnSpc>
              <a:defRPr sz="2250" b="0"/>
            </a:lvl1pPr>
          </a:lstStyle>
          <a:p>
            <a:r>
              <a:rPr lang="en-US"/>
              <a:t>Click to edit Master title style</a:t>
            </a:r>
            <a:endParaRPr lang="en-US" dirty="0"/>
          </a:p>
        </p:txBody>
      </p:sp>
      <p:sp>
        <p:nvSpPr>
          <p:cNvPr id="3" name="Content Placeholder 2"/>
          <p:cNvSpPr>
            <a:spLocks noGrp="1"/>
          </p:cNvSpPr>
          <p:nvPr>
            <p:ph idx="1"/>
          </p:nvPr>
        </p:nvSpPr>
        <p:spPr>
          <a:xfrm>
            <a:off x="3096985" y="1463040"/>
            <a:ext cx="3112229" cy="6217920"/>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2938" y="3779520"/>
            <a:ext cx="2125980" cy="3901440"/>
          </a:xfrm>
        </p:spPr>
        <p:txBody>
          <a:bodyPr>
            <a:normAutofit/>
          </a:bodyPr>
          <a:lstStyle>
            <a:lvl1pPr marL="0" indent="0">
              <a:lnSpc>
                <a:spcPct val="100000"/>
              </a:lnSpc>
              <a:spcBef>
                <a:spcPts val="600"/>
              </a:spcBef>
              <a:buNone/>
              <a:defRPr sz="956"/>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p>
            <a:fld id="{6EF7E6E4-E937-49FF-92DD-3C1B1D31B90E}" type="datetimeFigureOut">
              <a:rPr lang="lt-LT" smtClean="0"/>
              <a:pPr/>
              <a:t>2020.05.17</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5D6A2173-01A3-49A8-937A-72C141783B45}" type="slidenum">
              <a:rPr lang="lt-LT" smtClean="0"/>
              <a:pPr/>
              <a:t>‹#›</a:t>
            </a:fld>
            <a:endParaRPr lang="lt-LT"/>
          </a:p>
        </p:txBody>
      </p:sp>
    </p:spTree>
    <p:extLst>
      <p:ext uri="{BB962C8B-B14F-4D97-AF65-F5344CB8AC3E}">
        <p14:creationId xmlns="" xmlns:p14="http://schemas.microsoft.com/office/powerpoint/2010/main" val="3770011690"/>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2938" y="1463040"/>
            <a:ext cx="2125980" cy="2316480"/>
          </a:xfrm>
        </p:spPr>
        <p:txBody>
          <a:bodyPr anchor="b">
            <a:noAutofit/>
          </a:bodyPr>
          <a:lstStyle>
            <a:lvl1pPr>
              <a:lnSpc>
                <a:spcPct val="90000"/>
              </a:lnSpc>
              <a:defRPr sz="225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014331" y="1426464"/>
            <a:ext cx="3193277" cy="6193537"/>
          </a:xfrm>
        </p:spPr>
        <p:txBody>
          <a:bodyPr lIns="274320" tIns="182880" anchor="t">
            <a:normAutofit/>
          </a:bodyPr>
          <a:lstStyle>
            <a:lvl1pPr marL="0" indent="0">
              <a:buNone/>
              <a:defRPr sz="1575"/>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642938" y="3779520"/>
            <a:ext cx="2125980" cy="3840480"/>
          </a:xfrm>
        </p:spPr>
        <p:txBody>
          <a:bodyPr>
            <a:normAutofit/>
          </a:bodyPr>
          <a:lstStyle>
            <a:lvl1pPr marL="0" indent="0">
              <a:lnSpc>
                <a:spcPct val="100000"/>
              </a:lnSpc>
              <a:spcBef>
                <a:spcPts val="600"/>
              </a:spcBef>
              <a:buNone/>
              <a:defRPr sz="956"/>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p>
            <a:fld id="{6EF7E6E4-E937-49FF-92DD-3C1B1D31B90E}" type="datetimeFigureOut">
              <a:rPr lang="lt-LT" smtClean="0"/>
              <a:pPr/>
              <a:t>2020.05.17</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5D6A2173-01A3-49A8-937A-72C141783B45}" type="slidenum">
              <a:rPr lang="lt-LT" smtClean="0"/>
              <a:pPr/>
              <a:t>‹#›</a:t>
            </a:fld>
            <a:endParaRPr lang="lt-LT"/>
          </a:p>
        </p:txBody>
      </p:sp>
    </p:spTree>
    <p:extLst>
      <p:ext uri="{BB962C8B-B14F-4D97-AF65-F5344CB8AC3E}">
        <p14:creationId xmlns="" xmlns:p14="http://schemas.microsoft.com/office/powerpoint/2010/main" val="3588077584"/>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37160" y="243840"/>
            <a:ext cx="6583680" cy="865632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42938" y="812800"/>
            <a:ext cx="5554980" cy="180848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42939" y="2743200"/>
            <a:ext cx="5553490" cy="538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2935" y="8298440"/>
            <a:ext cx="1310105" cy="486833"/>
          </a:xfrm>
          <a:prstGeom prst="rect">
            <a:avLst/>
          </a:prstGeom>
        </p:spPr>
        <p:txBody>
          <a:bodyPr vert="horz" lIns="91440" tIns="45720" rIns="91440" bIns="45720" rtlCol="0" anchor="ctr"/>
          <a:lstStyle>
            <a:lvl1pPr algn="l">
              <a:defRPr sz="750">
                <a:solidFill>
                  <a:schemeClr val="accent1"/>
                </a:solidFill>
              </a:defRPr>
            </a:lvl1pPr>
          </a:lstStyle>
          <a:p>
            <a:fld id="{6EF7E6E4-E937-49FF-92DD-3C1B1D31B90E}" type="datetimeFigureOut">
              <a:rPr lang="lt-LT" smtClean="0"/>
              <a:pPr/>
              <a:t>2020.05.17</a:t>
            </a:fld>
            <a:endParaRPr lang="lt-LT"/>
          </a:p>
        </p:txBody>
      </p:sp>
      <p:sp>
        <p:nvSpPr>
          <p:cNvPr id="5" name="Footer Placeholder 4"/>
          <p:cNvSpPr>
            <a:spLocks noGrp="1"/>
          </p:cNvSpPr>
          <p:nvPr>
            <p:ph type="ftr" sz="quarter" idx="3"/>
          </p:nvPr>
        </p:nvSpPr>
        <p:spPr>
          <a:xfrm>
            <a:off x="2221396" y="8298440"/>
            <a:ext cx="2653748" cy="486833"/>
          </a:xfrm>
          <a:prstGeom prst="rect">
            <a:avLst/>
          </a:prstGeom>
        </p:spPr>
        <p:txBody>
          <a:bodyPr vert="horz" lIns="91440" tIns="45720" rIns="91440" bIns="45720" rtlCol="0" anchor="ctr"/>
          <a:lstStyle>
            <a:lvl1pPr algn="ctr">
              <a:defRPr sz="750">
                <a:solidFill>
                  <a:schemeClr val="accent1"/>
                </a:solidFill>
              </a:defRPr>
            </a:lvl1pPr>
          </a:lstStyle>
          <a:p>
            <a:endParaRPr lang="lt-LT"/>
          </a:p>
        </p:txBody>
      </p:sp>
      <p:sp>
        <p:nvSpPr>
          <p:cNvPr id="6" name="Slide Number Placeholder 5"/>
          <p:cNvSpPr>
            <a:spLocks noGrp="1"/>
          </p:cNvSpPr>
          <p:nvPr>
            <p:ph type="sldNum" sz="quarter" idx="4"/>
          </p:nvPr>
        </p:nvSpPr>
        <p:spPr>
          <a:xfrm>
            <a:off x="5247862" y="8298440"/>
            <a:ext cx="959747" cy="486833"/>
          </a:xfrm>
          <a:prstGeom prst="rect">
            <a:avLst/>
          </a:prstGeom>
        </p:spPr>
        <p:txBody>
          <a:bodyPr vert="horz" lIns="91440" tIns="45720" rIns="91440" bIns="45720" rtlCol="0" anchor="ctr"/>
          <a:lstStyle>
            <a:lvl1pPr algn="r">
              <a:defRPr sz="750">
                <a:solidFill>
                  <a:schemeClr val="accent1"/>
                </a:solidFill>
              </a:defRPr>
            </a:lvl1pPr>
          </a:lstStyle>
          <a:p>
            <a:fld id="{5D6A2173-01A3-49A8-937A-72C141783B45}" type="slidenum">
              <a:rPr lang="lt-LT" smtClean="0"/>
              <a:pPr/>
              <a:t>‹#›</a:t>
            </a:fld>
            <a:endParaRPr lang="lt-LT"/>
          </a:p>
        </p:txBody>
      </p:sp>
    </p:spTree>
    <p:extLst>
      <p:ext uri="{BB962C8B-B14F-4D97-AF65-F5344CB8AC3E}">
        <p14:creationId xmlns="" xmlns:p14="http://schemas.microsoft.com/office/powerpoint/2010/main" val="1488353427"/>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xStyles>
    <p:titleStyle>
      <a:lvl1pPr algn="l" defTabSz="514350" rtl="0" eaLnBrk="1" latinLnBrk="0" hangingPunct="1">
        <a:lnSpc>
          <a:spcPct val="90000"/>
        </a:lnSpc>
        <a:spcBef>
          <a:spcPct val="0"/>
        </a:spcBef>
        <a:buNone/>
        <a:defRPr sz="3000" kern="1200">
          <a:solidFill>
            <a:schemeClr val="accent1"/>
          </a:solidFill>
          <a:latin typeface="+mj-lt"/>
          <a:ea typeface="+mj-ea"/>
          <a:cs typeface="+mj-cs"/>
        </a:defRPr>
      </a:lvl1pPr>
    </p:titleStyle>
    <p:bodyStyle>
      <a:lvl1pPr marL="128588" indent="-102870" algn="l" defTabSz="514350" rtl="0" eaLnBrk="1" latinLnBrk="0" hangingPunct="1">
        <a:lnSpc>
          <a:spcPct val="90000"/>
        </a:lnSpc>
        <a:spcBef>
          <a:spcPts val="750"/>
        </a:spcBef>
        <a:buClr>
          <a:schemeClr val="accent1"/>
        </a:buClr>
        <a:buSzPct val="80000"/>
        <a:buFont typeface="Corbel" pitchFamily="34" charset="0"/>
        <a:buChar char="•"/>
        <a:defRPr sz="1500" kern="1200">
          <a:solidFill>
            <a:schemeClr val="accent1"/>
          </a:solidFill>
          <a:latin typeface="+mn-lt"/>
          <a:ea typeface="+mn-ea"/>
          <a:cs typeface="+mn-cs"/>
        </a:defRPr>
      </a:lvl1pPr>
      <a:lvl2pPr marL="257175" indent="-102870" algn="l" defTabSz="514350" rtl="0" eaLnBrk="1" latinLnBrk="0" hangingPunct="1">
        <a:lnSpc>
          <a:spcPct val="90000"/>
        </a:lnSpc>
        <a:spcBef>
          <a:spcPts val="113"/>
        </a:spcBef>
        <a:spcAft>
          <a:spcPts val="225"/>
        </a:spcAft>
        <a:buClr>
          <a:schemeClr val="accent1"/>
        </a:buClr>
        <a:buSzPct val="80000"/>
        <a:buFont typeface="Corbel" pitchFamily="34" charset="0"/>
        <a:buChar char="•"/>
        <a:defRPr sz="1350" kern="1200">
          <a:solidFill>
            <a:schemeClr val="accent1"/>
          </a:solidFill>
          <a:latin typeface="+mn-lt"/>
          <a:ea typeface="+mn-ea"/>
          <a:cs typeface="+mn-cs"/>
        </a:defRPr>
      </a:lvl2pPr>
      <a:lvl3pPr marL="411480" indent="-102870" algn="l" defTabSz="514350" rtl="0" eaLnBrk="1" latinLnBrk="0" hangingPunct="1">
        <a:lnSpc>
          <a:spcPct val="90000"/>
        </a:lnSpc>
        <a:spcBef>
          <a:spcPts val="113"/>
        </a:spcBef>
        <a:spcAft>
          <a:spcPts val="225"/>
        </a:spcAft>
        <a:buClr>
          <a:schemeClr val="accent1"/>
        </a:buClr>
        <a:buSzPct val="80000"/>
        <a:buFont typeface="Corbel" pitchFamily="34" charset="0"/>
        <a:buChar char="•"/>
        <a:defRPr sz="1200" kern="1200">
          <a:solidFill>
            <a:schemeClr val="accent1"/>
          </a:solidFill>
          <a:latin typeface="+mn-lt"/>
          <a:ea typeface="+mn-ea"/>
          <a:cs typeface="+mn-cs"/>
        </a:defRPr>
      </a:lvl3pPr>
      <a:lvl4pPr marL="565785" indent="-102870" algn="l" defTabSz="514350" rtl="0" eaLnBrk="1" latinLnBrk="0" hangingPunct="1">
        <a:lnSpc>
          <a:spcPct val="90000"/>
        </a:lnSpc>
        <a:spcBef>
          <a:spcPts val="113"/>
        </a:spcBef>
        <a:spcAft>
          <a:spcPts val="225"/>
        </a:spcAft>
        <a:buClr>
          <a:schemeClr val="accent1"/>
        </a:buClr>
        <a:buSzPct val="80000"/>
        <a:buFont typeface="Corbel" pitchFamily="34" charset="0"/>
        <a:buChar char="•"/>
        <a:defRPr sz="1050" kern="1200">
          <a:solidFill>
            <a:schemeClr val="accent1"/>
          </a:solidFill>
          <a:latin typeface="+mn-lt"/>
          <a:ea typeface="+mn-ea"/>
          <a:cs typeface="+mn-cs"/>
        </a:defRPr>
      </a:lvl4pPr>
      <a:lvl5pPr marL="690090" indent="-102870" algn="l" defTabSz="514350" rtl="0" eaLnBrk="1" latinLnBrk="0" hangingPunct="1">
        <a:lnSpc>
          <a:spcPct val="90000"/>
        </a:lnSpc>
        <a:spcBef>
          <a:spcPts val="113"/>
        </a:spcBef>
        <a:spcAft>
          <a:spcPts val="225"/>
        </a:spcAft>
        <a:buClr>
          <a:schemeClr val="accent1"/>
        </a:buClr>
        <a:buSzPct val="80000"/>
        <a:buFont typeface="Corbel" pitchFamily="34" charset="0"/>
        <a:buChar char="•"/>
        <a:defRPr sz="1050" kern="1200">
          <a:solidFill>
            <a:schemeClr val="accent1"/>
          </a:solidFill>
          <a:latin typeface="+mn-lt"/>
          <a:ea typeface="+mn-ea"/>
          <a:cs typeface="+mn-cs"/>
        </a:defRPr>
      </a:lvl5pPr>
      <a:lvl6pPr marL="825000" indent="-128588" algn="l" defTabSz="514350" rtl="0" eaLnBrk="1" latinLnBrk="0" hangingPunct="1">
        <a:lnSpc>
          <a:spcPct val="90000"/>
        </a:lnSpc>
        <a:spcBef>
          <a:spcPts val="113"/>
        </a:spcBef>
        <a:spcAft>
          <a:spcPts val="225"/>
        </a:spcAft>
        <a:buClr>
          <a:schemeClr val="accent1"/>
        </a:buClr>
        <a:buSzPct val="80000"/>
        <a:buFont typeface="Corbel" pitchFamily="34" charset="0"/>
        <a:buChar char="•"/>
        <a:defRPr sz="1050" kern="1200">
          <a:solidFill>
            <a:schemeClr val="accent1"/>
          </a:solidFill>
          <a:latin typeface="+mn-lt"/>
          <a:ea typeface="+mn-ea"/>
          <a:cs typeface="+mn-cs"/>
        </a:defRPr>
      </a:lvl6pPr>
      <a:lvl7pPr marL="975000" indent="-128588" algn="l" defTabSz="514350" rtl="0" eaLnBrk="1" latinLnBrk="0" hangingPunct="1">
        <a:lnSpc>
          <a:spcPct val="90000"/>
        </a:lnSpc>
        <a:spcBef>
          <a:spcPts val="113"/>
        </a:spcBef>
        <a:spcAft>
          <a:spcPts val="225"/>
        </a:spcAft>
        <a:buClr>
          <a:schemeClr val="accent1"/>
        </a:buClr>
        <a:buSzPct val="80000"/>
        <a:buFont typeface="Corbel" pitchFamily="34" charset="0"/>
        <a:buChar char="•"/>
        <a:defRPr sz="1050" kern="1200">
          <a:solidFill>
            <a:schemeClr val="accent1"/>
          </a:solidFill>
          <a:latin typeface="+mn-lt"/>
          <a:ea typeface="+mn-ea"/>
          <a:cs typeface="+mn-cs"/>
        </a:defRPr>
      </a:lvl7pPr>
      <a:lvl8pPr marL="1125000" indent="-128588" algn="l" defTabSz="514350" rtl="0" eaLnBrk="1" latinLnBrk="0" hangingPunct="1">
        <a:lnSpc>
          <a:spcPct val="90000"/>
        </a:lnSpc>
        <a:spcBef>
          <a:spcPts val="113"/>
        </a:spcBef>
        <a:spcAft>
          <a:spcPts val="225"/>
        </a:spcAft>
        <a:buClr>
          <a:schemeClr val="accent1"/>
        </a:buClr>
        <a:buSzPct val="80000"/>
        <a:buFont typeface="Corbel" pitchFamily="34" charset="0"/>
        <a:buChar char="•"/>
        <a:defRPr sz="1050" kern="1200">
          <a:solidFill>
            <a:schemeClr val="accent1"/>
          </a:solidFill>
          <a:latin typeface="+mn-lt"/>
          <a:ea typeface="+mn-ea"/>
          <a:cs typeface="+mn-cs"/>
        </a:defRPr>
      </a:lvl8pPr>
      <a:lvl9pPr marL="1275000" indent="-128588" algn="l" defTabSz="514350" rtl="0" eaLnBrk="1" latinLnBrk="0" hangingPunct="1">
        <a:lnSpc>
          <a:spcPct val="90000"/>
        </a:lnSpc>
        <a:spcBef>
          <a:spcPts val="113"/>
        </a:spcBef>
        <a:spcAft>
          <a:spcPts val="225"/>
        </a:spcAft>
        <a:buClr>
          <a:schemeClr val="accent1"/>
        </a:buClr>
        <a:buSzPct val="80000"/>
        <a:buFont typeface="Corbel" pitchFamily="34" charset="0"/>
        <a:buChar char="•"/>
        <a:defRPr sz="1050" kern="1200">
          <a:solidFill>
            <a:schemeClr val="accent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www.jigsawplanet.com/?rc=play&amp;pid=2b2ee0ca9d0a"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s://www.jigsawplanet.com/?rc=play&amp;pid=248c6c3d080f" TargetMode="External"/><Relationship Id="rId5" Type="http://schemas.openxmlformats.org/officeDocument/2006/relationships/hyperlink" Target="https://www.jigsawplanet.com/?rc=play&amp;pid=22b51b78b70b" TargetMode="Externa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wNqfLc0q6D8" TargetMode="Externa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hyperlink" Target="https://www.youtube.com/watch?v=hupekFXsHx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IwU6Q0Kc040&amp;feature=youtu.be"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F08F27C-7D93-4F8F-B77F-E30866313E25}"/>
              </a:ext>
            </a:extLst>
          </p:cNvPr>
          <p:cNvSpPr txBox="1"/>
          <p:nvPr/>
        </p:nvSpPr>
        <p:spPr>
          <a:xfrm>
            <a:off x="318052" y="526988"/>
            <a:ext cx="6142383" cy="1846659"/>
          </a:xfrm>
          <a:prstGeom prst="rect">
            <a:avLst/>
          </a:prstGeom>
          <a:noFill/>
        </p:spPr>
        <p:txBody>
          <a:bodyPr wrap="square" rtlCol="0">
            <a:spAutoFit/>
          </a:bodyPr>
          <a:lstStyle/>
          <a:p>
            <a:pPr algn="ctr"/>
            <a:r>
              <a:rPr lang="en-US" sz="3800" dirty="0" smtClean="0">
                <a:solidFill>
                  <a:srgbClr val="C00000"/>
                </a:solidFill>
                <a:latin typeface="Lucida Calligraphy" panose="03010101010101010101" pitchFamily="66" charset="0"/>
              </a:rPr>
              <a:t>1-2 </a:t>
            </a:r>
            <a:r>
              <a:rPr lang="en-US" sz="3800" dirty="0" err="1" smtClean="0">
                <a:solidFill>
                  <a:srgbClr val="C00000"/>
                </a:solidFill>
                <a:latin typeface="Lucida Calligraphy" panose="03010101010101010101" pitchFamily="66" charset="0"/>
              </a:rPr>
              <a:t>kl</a:t>
            </a:r>
            <a:r>
              <a:rPr lang="en-US" sz="3800" dirty="0" smtClean="0">
                <a:solidFill>
                  <a:srgbClr val="C00000"/>
                </a:solidFill>
                <a:latin typeface="Lucida Calligraphy" panose="03010101010101010101" pitchFamily="66" charset="0"/>
              </a:rPr>
              <a:t>. </a:t>
            </a:r>
            <a:r>
              <a:rPr lang="lt-LT" sz="3800" dirty="0" smtClean="0">
                <a:solidFill>
                  <a:srgbClr val="C00000"/>
                </a:solidFill>
                <a:latin typeface="Lucida Calligraphy" panose="03010101010101010101" pitchFamily="66" charset="0"/>
              </a:rPr>
              <a:t>MANO </a:t>
            </a:r>
            <a:r>
              <a:rPr lang="lt-LT" sz="3800" b="1" dirty="0">
                <a:solidFill>
                  <a:srgbClr val="C00000"/>
                </a:solidFill>
                <a:latin typeface="Lucida Calligraphy" panose="03010101010101010101" pitchFamily="66" charset="0"/>
              </a:rPr>
              <a:t>DRAUGYSTĖ</a:t>
            </a:r>
            <a:r>
              <a:rPr lang="lt-LT" sz="3800" dirty="0">
                <a:solidFill>
                  <a:srgbClr val="C00000"/>
                </a:solidFill>
                <a:latin typeface="Lucida Calligraphy" panose="03010101010101010101" pitchFamily="66" charset="0"/>
              </a:rPr>
              <a:t> SU JĖZUMI</a:t>
            </a:r>
          </a:p>
        </p:txBody>
      </p:sp>
      <p:pic>
        <p:nvPicPr>
          <p:cNvPr id="4" name="Picture 3">
            <a:extLst>
              <a:ext uri="{FF2B5EF4-FFF2-40B4-BE49-F238E27FC236}">
                <a16:creationId xmlns="" xmlns:a16="http://schemas.microsoft.com/office/drawing/2014/main" id="{3E6C961F-9B7E-450C-B1B0-78F2C56A22BD}"/>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788517" y="2503553"/>
            <a:ext cx="2247900" cy="2428875"/>
          </a:xfrm>
          <a:prstGeom prst="ellipse">
            <a:avLst/>
          </a:prstGeom>
          <a:ln>
            <a:noFill/>
          </a:ln>
          <a:effectLst>
            <a:softEdge rad="112500"/>
          </a:effectLst>
        </p:spPr>
      </p:pic>
      <p:pic>
        <p:nvPicPr>
          <p:cNvPr id="6" name="Picture 5">
            <a:extLst>
              <a:ext uri="{FF2B5EF4-FFF2-40B4-BE49-F238E27FC236}">
                <a16:creationId xmlns="" xmlns:a16="http://schemas.microsoft.com/office/drawing/2014/main" id="{696B923E-1529-4495-B845-E21D0C127F9F}"/>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9596" y="2639004"/>
            <a:ext cx="2997200" cy="3556000"/>
          </a:xfrm>
          <a:prstGeom prst="ellipse">
            <a:avLst/>
          </a:prstGeom>
          <a:ln>
            <a:noFill/>
          </a:ln>
          <a:effectLst>
            <a:softEdge rad="112500"/>
          </a:effectLst>
        </p:spPr>
      </p:pic>
      <p:pic>
        <p:nvPicPr>
          <p:cNvPr id="10" name="Picture 9">
            <a:extLst>
              <a:ext uri="{FF2B5EF4-FFF2-40B4-BE49-F238E27FC236}">
                <a16:creationId xmlns="" xmlns:a16="http://schemas.microsoft.com/office/drawing/2014/main" id="{95494CCB-233C-4F65-82AC-5154F614AE6C}"/>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377163" y="5791909"/>
            <a:ext cx="2806908" cy="2302779"/>
          </a:xfrm>
          <a:prstGeom prst="ellipse">
            <a:avLst/>
          </a:prstGeom>
          <a:ln>
            <a:noFill/>
          </a:ln>
          <a:effectLst>
            <a:softEdge rad="112500"/>
          </a:effectLst>
        </p:spPr>
      </p:pic>
      <p:sp>
        <p:nvSpPr>
          <p:cNvPr id="17" name="TextBox 16">
            <a:extLst>
              <a:ext uri="{FF2B5EF4-FFF2-40B4-BE49-F238E27FC236}">
                <a16:creationId xmlns="" xmlns:a16="http://schemas.microsoft.com/office/drawing/2014/main" id="{80626A4D-F55C-45B6-81FF-0B3363809469}"/>
              </a:ext>
            </a:extLst>
          </p:cNvPr>
          <p:cNvSpPr txBox="1"/>
          <p:nvPr/>
        </p:nvSpPr>
        <p:spPr>
          <a:xfrm>
            <a:off x="139596" y="6077075"/>
            <a:ext cx="2806908" cy="2585323"/>
          </a:xfrm>
          <a:prstGeom prst="rect">
            <a:avLst/>
          </a:prstGeom>
          <a:noFill/>
        </p:spPr>
        <p:txBody>
          <a:bodyPr wrap="square" rtlCol="0">
            <a:spAutoFit/>
          </a:bodyPr>
          <a:lstStyle/>
          <a:p>
            <a:pPr algn="ctr"/>
            <a:r>
              <a:rPr lang="lt-LT" sz="2200" b="1" dirty="0">
                <a:solidFill>
                  <a:srgbClr val="C00000"/>
                </a:solidFill>
                <a:latin typeface="Lucida Calligraphy" panose="03010101010101010101" pitchFamily="66" charset="0"/>
              </a:rPr>
              <a:t>1. </a:t>
            </a:r>
            <a:r>
              <a:rPr lang="lt-LT" sz="2000" b="1" dirty="0">
                <a:solidFill>
                  <a:srgbClr val="C00000"/>
                </a:solidFill>
              </a:rPr>
              <a:t>KURĮ PAVEIKSLĖLĮ RENKIESI DRAUGYSTEI SU JĖZUMI?</a:t>
            </a:r>
          </a:p>
          <a:p>
            <a:pPr algn="ctr"/>
            <a:r>
              <a:rPr lang="lt-LT" sz="2000" b="1" dirty="0">
                <a:solidFill>
                  <a:srgbClr val="C00000"/>
                </a:solidFill>
              </a:rPr>
              <a:t>(Tai yra dėlionės. Pasirink vieną.Surinkęs atsiųsk </a:t>
            </a:r>
            <a:r>
              <a:rPr lang="lt-LT" sz="2000" b="1" dirty="0" smtClean="0">
                <a:solidFill>
                  <a:srgbClr val="C00000"/>
                </a:solidFill>
              </a:rPr>
              <a:t>tikybos  mokytojai</a:t>
            </a:r>
            <a:endParaRPr lang="lt-LT" sz="2000" b="1" dirty="0">
              <a:solidFill>
                <a:srgbClr val="C00000"/>
              </a:solidFill>
            </a:endParaRPr>
          </a:p>
        </p:txBody>
      </p:sp>
      <p:sp>
        <p:nvSpPr>
          <p:cNvPr id="18" name="Rectangle 17">
            <a:extLst>
              <a:ext uri="{FF2B5EF4-FFF2-40B4-BE49-F238E27FC236}">
                <a16:creationId xmlns="" xmlns:a16="http://schemas.microsoft.com/office/drawing/2014/main" id="{16AE7812-E2A5-4398-BAB6-095D7D311D98}"/>
              </a:ext>
            </a:extLst>
          </p:cNvPr>
          <p:cNvSpPr/>
          <p:nvPr/>
        </p:nvSpPr>
        <p:spPr>
          <a:xfrm>
            <a:off x="359517" y="2315838"/>
            <a:ext cx="3429000" cy="646331"/>
          </a:xfrm>
          <a:prstGeom prst="rect">
            <a:avLst/>
          </a:prstGeom>
        </p:spPr>
        <p:txBody>
          <a:bodyPr>
            <a:spAutoFit/>
          </a:bodyPr>
          <a:lstStyle/>
          <a:p>
            <a:r>
              <a:rPr lang="lt-LT" dirty="0">
                <a:hlinkClick r:id="rId5"/>
              </a:rPr>
              <a:t>https://www.jigsawplanet.com/?rc=play&amp;pid=22b51b78b70b</a:t>
            </a:r>
            <a:endParaRPr lang="lt-LT" dirty="0"/>
          </a:p>
        </p:txBody>
      </p:sp>
      <p:sp>
        <p:nvSpPr>
          <p:cNvPr id="19" name="Rectangle 18">
            <a:extLst>
              <a:ext uri="{FF2B5EF4-FFF2-40B4-BE49-F238E27FC236}">
                <a16:creationId xmlns="" xmlns:a16="http://schemas.microsoft.com/office/drawing/2014/main" id="{09B57F91-D942-4968-906A-562A08B93FD3}"/>
              </a:ext>
            </a:extLst>
          </p:cNvPr>
          <p:cNvSpPr/>
          <p:nvPr/>
        </p:nvSpPr>
        <p:spPr>
          <a:xfrm>
            <a:off x="3197967" y="4885643"/>
            <a:ext cx="3429000" cy="646331"/>
          </a:xfrm>
          <a:prstGeom prst="rect">
            <a:avLst/>
          </a:prstGeom>
        </p:spPr>
        <p:txBody>
          <a:bodyPr>
            <a:spAutoFit/>
          </a:bodyPr>
          <a:lstStyle/>
          <a:p>
            <a:r>
              <a:rPr lang="lt-LT" dirty="0">
                <a:hlinkClick r:id="rId6"/>
              </a:rPr>
              <a:t>https://www.jigsawplanet.com/?rc=play&amp;pid=248c6c3d080f</a:t>
            </a:r>
            <a:endParaRPr lang="lt-LT" dirty="0"/>
          </a:p>
        </p:txBody>
      </p:sp>
      <p:sp>
        <p:nvSpPr>
          <p:cNvPr id="20" name="Rectangle 19">
            <a:extLst>
              <a:ext uri="{FF2B5EF4-FFF2-40B4-BE49-F238E27FC236}">
                <a16:creationId xmlns="" xmlns:a16="http://schemas.microsoft.com/office/drawing/2014/main" id="{874A69AD-681C-4CC7-A6E7-8F27EE8917B5}"/>
              </a:ext>
            </a:extLst>
          </p:cNvPr>
          <p:cNvSpPr/>
          <p:nvPr/>
        </p:nvSpPr>
        <p:spPr>
          <a:xfrm>
            <a:off x="2755071" y="8031457"/>
            <a:ext cx="3429000" cy="646331"/>
          </a:xfrm>
          <a:prstGeom prst="rect">
            <a:avLst/>
          </a:prstGeom>
        </p:spPr>
        <p:txBody>
          <a:bodyPr>
            <a:spAutoFit/>
          </a:bodyPr>
          <a:lstStyle/>
          <a:p>
            <a:r>
              <a:rPr lang="lt-LT" dirty="0">
                <a:hlinkClick r:id="rId7"/>
              </a:rPr>
              <a:t>https://www.jigsawplanet.com/?rc=play&amp;pid=2b2ee0ca9d0a</a:t>
            </a:r>
            <a:endParaRPr lang="lt-LT" dirty="0"/>
          </a:p>
        </p:txBody>
      </p:sp>
    </p:spTree>
    <p:extLst>
      <p:ext uri="{BB962C8B-B14F-4D97-AF65-F5344CB8AC3E}">
        <p14:creationId xmlns="" xmlns:p14="http://schemas.microsoft.com/office/powerpoint/2010/main" val="2917625708"/>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3DB9CF45-21F5-4F1A-8D65-E015573548E4}"/>
              </a:ext>
            </a:extLst>
          </p:cNvPr>
          <p:cNvSpPr txBox="1"/>
          <p:nvPr/>
        </p:nvSpPr>
        <p:spPr>
          <a:xfrm>
            <a:off x="379126" y="700871"/>
            <a:ext cx="6115987" cy="1107996"/>
          </a:xfrm>
          <a:prstGeom prst="rect">
            <a:avLst/>
          </a:prstGeom>
          <a:noFill/>
        </p:spPr>
        <p:txBody>
          <a:bodyPr wrap="square" rtlCol="0">
            <a:spAutoFit/>
          </a:bodyPr>
          <a:lstStyle/>
          <a:p>
            <a:r>
              <a:rPr lang="lt-LT" sz="2200" b="1" dirty="0">
                <a:solidFill>
                  <a:srgbClr val="C00000"/>
                </a:solidFill>
                <a:latin typeface="Lucida Calligraphy" panose="03010101010101010101" pitchFamily="66" charset="0"/>
              </a:rPr>
              <a:t>2. Tavo draugystė su Jėzumi prasideda malda: Prisimink Tėve mūsų maldą ir ją pakartok.</a:t>
            </a:r>
          </a:p>
        </p:txBody>
      </p:sp>
      <p:pic>
        <p:nvPicPr>
          <p:cNvPr id="1026" name="Picture 2" descr="Viešpaties malda - Pirmoji Komunija">
            <a:extLst>
              <a:ext uri="{FF2B5EF4-FFF2-40B4-BE49-F238E27FC236}">
                <a16:creationId xmlns="" xmlns:a16="http://schemas.microsoft.com/office/drawing/2014/main" id="{76C49D00-FB10-4E79-9B8A-43F7C8FE676E}"/>
              </a:ext>
            </a:extLst>
          </p:cNvPr>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colorTemperature colorTemp="8800"/>
                    </a14:imgEffect>
                    <a14:imgEffect>
                      <a14:saturation sat="400000"/>
                    </a14:imgEffect>
                  </a14:imgLayer>
                </a14:imgProps>
              </a:ext>
              <a:ext uri="{28A0092B-C50C-407E-A947-70E740481C1C}">
                <a14:useLocalDpi xmlns="" xmlns:a14="http://schemas.microsoft.com/office/drawing/2010/main" val="0"/>
              </a:ext>
            </a:extLst>
          </a:blip>
          <a:srcRect/>
          <a:stretch>
            <a:fillRect/>
          </a:stretch>
        </p:blipFill>
        <p:spPr bwMode="auto">
          <a:xfrm>
            <a:off x="379126" y="2288552"/>
            <a:ext cx="6132227" cy="5986018"/>
          </a:xfrm>
          <a:prstGeom prst="rect">
            <a:avLst/>
          </a:prstGeom>
          <a:solidFill>
            <a:srgbClr val="FFC000"/>
          </a:solidFill>
          <a:ln w="28575">
            <a:solidFill>
              <a:srgbClr val="FFC000"/>
            </a:solidFill>
          </a:ln>
          <a:effectLst>
            <a:glow rad="139700">
              <a:schemeClr val="accent2">
                <a:satMod val="175000"/>
                <a:alpha val="40000"/>
              </a:schemeClr>
            </a:glow>
          </a:effectLst>
        </p:spPr>
      </p:pic>
    </p:spTree>
    <p:extLst>
      <p:ext uri="{BB962C8B-B14F-4D97-AF65-F5344CB8AC3E}">
        <p14:creationId xmlns="" xmlns:p14="http://schemas.microsoft.com/office/powerpoint/2010/main" val="2563353840"/>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8)">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A26A5A5-A751-414E-8070-8176B7B05A3F}"/>
              </a:ext>
            </a:extLst>
          </p:cNvPr>
          <p:cNvSpPr txBox="1"/>
          <p:nvPr/>
        </p:nvSpPr>
        <p:spPr>
          <a:xfrm>
            <a:off x="230286" y="270267"/>
            <a:ext cx="6627714" cy="1477328"/>
          </a:xfrm>
          <a:prstGeom prst="rect">
            <a:avLst/>
          </a:prstGeom>
          <a:solidFill>
            <a:srgbClr val="FFF9DD"/>
          </a:solidFill>
          <a:ln>
            <a:solidFill>
              <a:srgbClr val="C00000"/>
            </a:solidFill>
          </a:ln>
          <a:effectLst>
            <a:glow rad="228600">
              <a:schemeClr val="accent2">
                <a:satMod val="175000"/>
                <a:alpha val="40000"/>
              </a:schemeClr>
            </a:glow>
          </a:effectLst>
          <a:scene3d>
            <a:camera prst="perspectiveRight"/>
            <a:lightRig rig="threePt" dir="t"/>
          </a:scene3d>
        </p:spPr>
        <p:txBody>
          <a:bodyPr wrap="square" rtlCol="0">
            <a:spAutoFit/>
          </a:bodyPr>
          <a:lstStyle/>
          <a:p>
            <a:pPr>
              <a:lnSpc>
                <a:spcPct val="150000"/>
              </a:lnSpc>
            </a:pPr>
            <a:r>
              <a:rPr lang="lt-LT" sz="2000" b="1" u="sng" dirty="0">
                <a:solidFill>
                  <a:srgbClr val="C00000"/>
                </a:solidFill>
                <a:latin typeface="Lucida Calligraphy" panose="03010101010101010101" pitchFamily="66" charset="0"/>
              </a:rPr>
              <a:t>PASIRUOŠKIME:</a:t>
            </a:r>
            <a:r>
              <a:rPr lang="lt-LT" sz="2000" b="1" dirty="0">
                <a:solidFill>
                  <a:srgbClr val="C00000"/>
                </a:solidFill>
                <a:latin typeface="Lucida Calligraphy" panose="03010101010101010101" pitchFamily="66" charset="0"/>
              </a:rPr>
              <a:t> ATSIVERSKITE  PRATUYBŲ SĄS. 34 </a:t>
            </a:r>
            <a:r>
              <a:rPr lang="lt-LT" sz="2000" b="1" dirty="0" smtClean="0">
                <a:solidFill>
                  <a:srgbClr val="C00000"/>
                </a:solidFill>
                <a:latin typeface="Lucida Calligraphy" panose="03010101010101010101" pitchFamily="66" charset="0"/>
              </a:rPr>
              <a:t>PUSLAPĮ</a:t>
            </a:r>
            <a:r>
              <a:rPr lang="lt-LT" sz="2000" b="1" dirty="0" smtClean="0">
                <a:solidFill>
                  <a:srgbClr val="C00000"/>
                </a:solidFill>
                <a:latin typeface="Lucida Calligraphy" panose="03010101010101010101" pitchFamily="66" charset="0"/>
                <a:sym typeface="Wingdings" pitchFamily="2" charset="2"/>
              </a:rPr>
              <a:t></a:t>
            </a:r>
            <a:r>
              <a:rPr lang="en-US" sz="2000" b="1" dirty="0" smtClean="0">
                <a:solidFill>
                  <a:srgbClr val="C00000"/>
                </a:solidFill>
                <a:latin typeface="Lucida Calligraphy" panose="03010101010101010101" pitchFamily="66" charset="0"/>
                <a:sym typeface="Wingdings" pitchFamily="2" charset="2"/>
              </a:rPr>
              <a:t>j</a:t>
            </a:r>
            <a:endParaRPr lang="lt-LT" sz="2000" b="1" dirty="0" smtClean="0">
              <a:solidFill>
                <a:srgbClr val="C00000"/>
              </a:solidFill>
              <a:latin typeface="Lucida Calligraphy" panose="03010101010101010101" pitchFamily="66" charset="0"/>
              <a:sym typeface="Wingdings" pitchFamily="2" charset="2"/>
            </a:endParaRPr>
          </a:p>
          <a:p>
            <a:pPr>
              <a:lnSpc>
                <a:spcPct val="150000"/>
              </a:lnSpc>
            </a:pPr>
            <a:r>
              <a:rPr lang="en-US" sz="2000" b="1" dirty="0" err="1" smtClean="0">
                <a:solidFill>
                  <a:srgbClr val="C00000"/>
                </a:solidFill>
                <a:latin typeface="Lucida Calligraphy" panose="03010101010101010101" pitchFamily="66" charset="0"/>
                <a:sym typeface="Wingdings" pitchFamily="2" charset="2"/>
              </a:rPr>
              <a:t>ei</a:t>
            </a:r>
            <a:r>
              <a:rPr lang="en-US" sz="2000" b="1" dirty="0" smtClean="0">
                <a:solidFill>
                  <a:srgbClr val="C00000"/>
                </a:solidFill>
                <a:latin typeface="Lucida Calligraphy" panose="03010101010101010101" pitchFamily="66" charset="0"/>
                <a:sym typeface="Wingdings" pitchFamily="2" charset="2"/>
              </a:rPr>
              <a:t> </a:t>
            </a:r>
            <a:r>
              <a:rPr lang="en-US" sz="2000" b="1" dirty="0" err="1" smtClean="0">
                <a:solidFill>
                  <a:srgbClr val="C00000"/>
                </a:solidFill>
                <a:latin typeface="Lucida Calligraphy" panose="03010101010101010101" pitchFamily="66" charset="0"/>
                <a:sym typeface="Wingdings" pitchFamily="2" charset="2"/>
              </a:rPr>
              <a:t>neturi</a:t>
            </a:r>
            <a:r>
              <a:rPr lang="en-US" sz="2000" b="1" dirty="0" smtClean="0">
                <a:solidFill>
                  <a:srgbClr val="C00000"/>
                </a:solidFill>
                <a:latin typeface="Lucida Calligraphy" panose="03010101010101010101" pitchFamily="66" charset="0"/>
                <a:sym typeface="Wingdings" pitchFamily="2" charset="2"/>
              </a:rPr>
              <a:t>, </a:t>
            </a:r>
            <a:r>
              <a:rPr lang="en-US" sz="2000" b="1" dirty="0" err="1" smtClean="0">
                <a:solidFill>
                  <a:srgbClr val="C00000"/>
                </a:solidFill>
                <a:latin typeface="Lucida Calligraphy" panose="03010101010101010101" pitchFamily="66" charset="0"/>
                <a:sym typeface="Wingdings" pitchFamily="2" charset="2"/>
              </a:rPr>
              <a:t>ra</a:t>
            </a:r>
            <a:r>
              <a:rPr lang="lt-LT" sz="2000" b="1" dirty="0" smtClean="0">
                <a:solidFill>
                  <a:srgbClr val="C00000"/>
                </a:solidFill>
                <a:latin typeface="Lucida Calligraphy" panose="03010101010101010101" pitchFamily="66" charset="0"/>
                <a:sym typeface="Wingdings" pitchFamily="2" charset="2"/>
              </a:rPr>
              <a:t>š</a:t>
            </a:r>
            <a:r>
              <a:rPr lang="en-US" sz="2000" b="1" dirty="0" err="1" smtClean="0">
                <a:solidFill>
                  <a:srgbClr val="C00000"/>
                </a:solidFill>
                <a:latin typeface="Lucida Calligraphy" panose="03010101010101010101" pitchFamily="66" charset="0"/>
                <a:sym typeface="Wingdings" pitchFamily="2" charset="2"/>
              </a:rPr>
              <a:t>yk</a:t>
            </a:r>
            <a:r>
              <a:rPr lang="en-US" sz="2000" b="1" dirty="0" smtClean="0">
                <a:solidFill>
                  <a:srgbClr val="C00000"/>
                </a:solidFill>
                <a:latin typeface="Lucida Calligraphy" panose="03010101010101010101" pitchFamily="66" charset="0"/>
                <a:sym typeface="Wingdings" pitchFamily="2" charset="2"/>
              </a:rPr>
              <a:t> </a:t>
            </a:r>
            <a:r>
              <a:rPr lang="en-US" sz="2000" b="1" dirty="0" err="1" smtClean="0">
                <a:solidFill>
                  <a:srgbClr val="C00000"/>
                </a:solidFill>
                <a:latin typeface="Lucida Calligraphy" panose="03010101010101010101" pitchFamily="66" charset="0"/>
                <a:sym typeface="Wingdings" pitchFamily="2" charset="2"/>
              </a:rPr>
              <a:t>lape</a:t>
            </a:r>
            <a:endParaRPr lang="lt-LT" sz="2000" b="1" dirty="0">
              <a:solidFill>
                <a:srgbClr val="C00000"/>
              </a:solidFill>
              <a:latin typeface="Lucida Calligraphy" panose="03010101010101010101" pitchFamily="66" charset="0"/>
            </a:endParaRPr>
          </a:p>
        </p:txBody>
      </p:sp>
      <p:pic>
        <p:nvPicPr>
          <p:cNvPr id="7" name="Picture 6">
            <a:extLst>
              <a:ext uri="{FF2B5EF4-FFF2-40B4-BE49-F238E27FC236}">
                <a16:creationId xmlns="" xmlns:a16="http://schemas.microsoft.com/office/drawing/2014/main" id="{55C57C07-EDBD-47D6-B702-0381082ADFE6}"/>
              </a:ext>
            </a:extLst>
          </p:cNvPr>
          <p:cNvPicPr>
            <a:picLocks noChangeAspect="1"/>
          </p:cNvPicPr>
          <p:nvPr/>
        </p:nvPicPr>
        <p:blipFill>
          <a:blip r:embed="rId2" cstate="print">
            <a:extLst>
              <a:ext uri="{BEBA8EAE-BF5A-486C-A8C5-ECC9F3942E4B}">
                <a14:imgProps xmlns="" xmlns:a14="http://schemas.microsoft.com/office/drawing/2010/main">
                  <a14:imgLayer r:embed="rId3">
                    <a14:imgEffect>
                      <a14:colorTemperature colorTemp="7200"/>
                    </a14:imgEffect>
                  </a14:imgLayer>
                </a14:imgProps>
              </a:ext>
              <a:ext uri="{28A0092B-C50C-407E-A947-70E740481C1C}">
                <a14:useLocalDpi xmlns="" xmlns:a14="http://schemas.microsoft.com/office/drawing/2010/main" val="0"/>
              </a:ext>
            </a:extLst>
          </a:blip>
          <a:stretch>
            <a:fillRect/>
          </a:stretch>
        </p:blipFill>
        <p:spPr>
          <a:xfrm>
            <a:off x="675861" y="1937121"/>
            <a:ext cx="5966253" cy="6733689"/>
          </a:xfrm>
          <a:prstGeom prst="rect">
            <a:avLst/>
          </a:prstGeom>
          <a:solidFill>
            <a:schemeClr val="accent4">
              <a:lumMod val="75000"/>
            </a:schemeClr>
          </a:solidFill>
          <a:effectLst>
            <a:glow rad="228600">
              <a:schemeClr val="accent2">
                <a:satMod val="175000"/>
                <a:alpha val="40000"/>
              </a:schemeClr>
            </a:glow>
          </a:effectLst>
        </p:spPr>
      </p:pic>
      <p:sp>
        <p:nvSpPr>
          <p:cNvPr id="9" name="TextBox 8">
            <a:extLst>
              <a:ext uri="{FF2B5EF4-FFF2-40B4-BE49-F238E27FC236}">
                <a16:creationId xmlns="" xmlns:a16="http://schemas.microsoft.com/office/drawing/2014/main" id="{B2A7101B-DB9D-432A-B348-3893E3FA071E}"/>
              </a:ext>
            </a:extLst>
          </p:cNvPr>
          <p:cNvSpPr txBox="1"/>
          <p:nvPr/>
        </p:nvSpPr>
        <p:spPr>
          <a:xfrm>
            <a:off x="2742428" y="4324578"/>
            <a:ext cx="1495697" cy="369332"/>
          </a:xfrm>
          <a:prstGeom prst="rect">
            <a:avLst/>
          </a:prstGeom>
          <a:noFill/>
        </p:spPr>
        <p:txBody>
          <a:bodyPr wrap="square" rtlCol="0">
            <a:spAutoFit/>
          </a:bodyPr>
          <a:lstStyle/>
          <a:p>
            <a:r>
              <a:rPr lang="lt-LT" dirty="0"/>
              <a:t>MANDAGUS</a:t>
            </a:r>
          </a:p>
        </p:txBody>
      </p:sp>
      <p:sp>
        <p:nvSpPr>
          <p:cNvPr id="10" name="TextBox 9">
            <a:extLst>
              <a:ext uri="{FF2B5EF4-FFF2-40B4-BE49-F238E27FC236}">
                <a16:creationId xmlns="" xmlns:a16="http://schemas.microsoft.com/office/drawing/2014/main" id="{CD4DC732-D625-4349-8355-72A4C1CB5AE1}"/>
              </a:ext>
            </a:extLst>
          </p:cNvPr>
          <p:cNvSpPr txBox="1"/>
          <p:nvPr/>
        </p:nvSpPr>
        <p:spPr>
          <a:xfrm>
            <a:off x="4609629" y="4564208"/>
            <a:ext cx="1358537" cy="369332"/>
          </a:xfrm>
          <a:prstGeom prst="rect">
            <a:avLst/>
          </a:prstGeom>
          <a:noFill/>
        </p:spPr>
        <p:txBody>
          <a:bodyPr wrap="square" rtlCol="0">
            <a:spAutoFit/>
          </a:bodyPr>
          <a:lstStyle/>
          <a:p>
            <a:r>
              <a:rPr lang="lt-LT" dirty="0"/>
              <a:t>IŠKLAUSO</a:t>
            </a:r>
          </a:p>
        </p:txBody>
      </p:sp>
      <p:sp>
        <p:nvSpPr>
          <p:cNvPr id="11" name="TextBox 10">
            <a:extLst>
              <a:ext uri="{FF2B5EF4-FFF2-40B4-BE49-F238E27FC236}">
                <a16:creationId xmlns="" xmlns:a16="http://schemas.microsoft.com/office/drawing/2014/main" id="{D95AD136-34CB-48BF-A85D-A2418A2478DE}"/>
              </a:ext>
            </a:extLst>
          </p:cNvPr>
          <p:cNvSpPr txBox="1"/>
          <p:nvPr/>
        </p:nvSpPr>
        <p:spPr>
          <a:xfrm>
            <a:off x="5277481" y="5621743"/>
            <a:ext cx="1031564" cy="369332"/>
          </a:xfrm>
          <a:prstGeom prst="rect">
            <a:avLst/>
          </a:prstGeom>
          <a:noFill/>
        </p:spPr>
        <p:txBody>
          <a:bodyPr wrap="none" rtlCol="0">
            <a:spAutoFit/>
          </a:bodyPr>
          <a:lstStyle/>
          <a:p>
            <a:r>
              <a:rPr lang="lt-LT" dirty="0"/>
              <a:t>PATARIA</a:t>
            </a:r>
          </a:p>
        </p:txBody>
      </p:sp>
      <p:sp>
        <p:nvSpPr>
          <p:cNvPr id="12" name="TextBox 11">
            <a:extLst>
              <a:ext uri="{FF2B5EF4-FFF2-40B4-BE49-F238E27FC236}">
                <a16:creationId xmlns="" xmlns:a16="http://schemas.microsoft.com/office/drawing/2014/main" id="{DCF172F4-637B-4D66-A61D-BB4E85E5D4FC}"/>
              </a:ext>
            </a:extLst>
          </p:cNvPr>
          <p:cNvSpPr txBox="1"/>
          <p:nvPr/>
        </p:nvSpPr>
        <p:spPr>
          <a:xfrm>
            <a:off x="1367869" y="4824444"/>
            <a:ext cx="1027461" cy="369332"/>
          </a:xfrm>
          <a:prstGeom prst="rect">
            <a:avLst/>
          </a:prstGeom>
          <a:noFill/>
        </p:spPr>
        <p:txBody>
          <a:bodyPr wrap="none" rtlCol="0">
            <a:spAutoFit/>
          </a:bodyPr>
          <a:lstStyle/>
          <a:p>
            <a:r>
              <a:rPr lang="lt-LT" dirty="0"/>
              <a:t>PADEDA</a:t>
            </a:r>
          </a:p>
        </p:txBody>
      </p:sp>
      <p:sp>
        <p:nvSpPr>
          <p:cNvPr id="13" name="TextBox 12">
            <a:extLst>
              <a:ext uri="{FF2B5EF4-FFF2-40B4-BE49-F238E27FC236}">
                <a16:creationId xmlns="" xmlns:a16="http://schemas.microsoft.com/office/drawing/2014/main" id="{DDF10159-6D0F-4162-8030-D80B76536F8E}"/>
              </a:ext>
            </a:extLst>
          </p:cNvPr>
          <p:cNvSpPr txBox="1"/>
          <p:nvPr/>
        </p:nvSpPr>
        <p:spPr>
          <a:xfrm>
            <a:off x="934279" y="5844209"/>
            <a:ext cx="2444254" cy="369332"/>
          </a:xfrm>
          <a:prstGeom prst="rect">
            <a:avLst/>
          </a:prstGeom>
          <a:noFill/>
        </p:spPr>
        <p:txBody>
          <a:bodyPr wrap="square" rtlCol="0">
            <a:spAutoFit/>
          </a:bodyPr>
          <a:lstStyle/>
          <a:p>
            <a:r>
              <a:rPr lang="lt-LT" dirty="0"/>
              <a:t>NEMELUOJA</a:t>
            </a:r>
          </a:p>
        </p:txBody>
      </p:sp>
    </p:spTree>
    <p:extLst>
      <p:ext uri="{BB962C8B-B14F-4D97-AF65-F5344CB8AC3E}">
        <p14:creationId xmlns="" xmlns:p14="http://schemas.microsoft.com/office/powerpoint/2010/main" val="2008692325"/>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2)">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A26A5A5-A751-414E-8070-8176B7B05A3F}"/>
              </a:ext>
            </a:extLst>
          </p:cNvPr>
          <p:cNvSpPr txBox="1"/>
          <p:nvPr/>
        </p:nvSpPr>
        <p:spPr>
          <a:xfrm>
            <a:off x="241956" y="600524"/>
            <a:ext cx="6616044" cy="4832092"/>
          </a:xfrm>
          <a:prstGeom prst="rect">
            <a:avLst/>
          </a:prstGeom>
          <a:solidFill>
            <a:srgbClr val="FFF9DD"/>
          </a:solidFill>
          <a:ln>
            <a:solidFill>
              <a:srgbClr val="C00000"/>
            </a:solidFill>
          </a:ln>
        </p:spPr>
        <p:txBody>
          <a:bodyPr wrap="square" rtlCol="0">
            <a:spAutoFit/>
          </a:bodyPr>
          <a:lstStyle/>
          <a:p>
            <a:r>
              <a:rPr lang="lt-LT" sz="2200" dirty="0">
                <a:latin typeface="Lucida Calligraphy" panose="03010101010101010101" pitchFamily="66" charset="0"/>
              </a:rPr>
              <a:t>						</a:t>
            </a:r>
            <a:r>
              <a:rPr lang="lt-LT" sz="2200" b="1" dirty="0">
                <a:solidFill>
                  <a:srgbClr val="C00000"/>
                </a:solidFill>
                <a:latin typeface="Lucida Calligraphy" panose="03010101010101010101" pitchFamily="66" charset="0"/>
              </a:rPr>
              <a:t>3. Draugystė su Jėzumi 						tęsiasi darant gerus 							darbus: išsirink 1 ar        						du ir padaryk juos   							šiandien:</a:t>
            </a:r>
          </a:p>
          <a:p>
            <a:endParaRPr lang="lt-LT" sz="2200" b="1" dirty="0">
              <a:solidFill>
                <a:srgbClr val="C00000"/>
              </a:solidFill>
              <a:latin typeface="Lucida Calligraphy" panose="03010101010101010101" pitchFamily="66" charset="0"/>
            </a:endParaRPr>
          </a:p>
          <a:p>
            <a:pPr marL="342900" indent="-342900">
              <a:buFont typeface="Wingdings" panose="05000000000000000000" pitchFamily="2" charset="2"/>
              <a:buChar char="ü"/>
            </a:pPr>
            <a:r>
              <a:rPr lang="lt-LT" sz="2200" b="1" dirty="0">
                <a:solidFill>
                  <a:srgbClr val="C00000"/>
                </a:solidFill>
                <a:latin typeface="Lucida Calligraphy" panose="03010101010101010101" pitchFamily="66" charset="0"/>
              </a:rPr>
              <a:t>Padėkok mamai ir  tėčiui.</a:t>
            </a:r>
          </a:p>
          <a:p>
            <a:pPr marL="342900" indent="-342900">
              <a:buFont typeface="Wingdings" panose="05000000000000000000" pitchFamily="2" charset="2"/>
              <a:buChar char="ü"/>
            </a:pPr>
            <a:r>
              <a:rPr lang="lt-LT" sz="2200" b="1" dirty="0">
                <a:solidFill>
                  <a:srgbClr val="C00000"/>
                </a:solidFill>
                <a:latin typeface="Lucida Calligraphy" panose="03010101010101010101" pitchFamily="66" charset="0"/>
              </a:rPr>
              <a:t>Sugalvok ir padaryk slaptą, malonią staigmeną kiekvienam šeimos nariui.</a:t>
            </a:r>
          </a:p>
          <a:p>
            <a:pPr marL="342900" indent="-342900">
              <a:buFont typeface="Wingdings" panose="05000000000000000000" pitchFamily="2" charset="2"/>
              <a:buChar char="ü"/>
            </a:pPr>
            <a:r>
              <a:rPr lang="lt-LT" sz="2200" b="1" dirty="0">
                <a:solidFill>
                  <a:srgbClr val="C00000"/>
                </a:solidFill>
                <a:latin typeface="Lucida Calligraphy" panose="03010101010101010101" pitchFamily="66" charset="0"/>
              </a:rPr>
              <a:t>Nustebink draugą.</a:t>
            </a:r>
          </a:p>
          <a:p>
            <a:pPr marL="342900" indent="-342900">
              <a:buFont typeface="Wingdings" panose="05000000000000000000" pitchFamily="2" charset="2"/>
              <a:buChar char="ü"/>
            </a:pPr>
            <a:r>
              <a:rPr lang="lt-LT" sz="2200" b="1" dirty="0">
                <a:solidFill>
                  <a:srgbClr val="C00000"/>
                </a:solidFill>
                <a:latin typeface="Lucida Calligraphy" panose="03010101010101010101" pitchFamily="66" charset="0"/>
              </a:rPr>
              <a:t>Būk draugiška/s, maloni/us net tada, kai supyksti ar nuliūsti.</a:t>
            </a:r>
          </a:p>
          <a:p>
            <a:pPr marL="342900" indent="-342900">
              <a:buFont typeface="Wingdings" panose="05000000000000000000" pitchFamily="2" charset="2"/>
              <a:buChar char="ü"/>
            </a:pPr>
            <a:r>
              <a:rPr lang="lt-LT" sz="2200" b="1" dirty="0">
                <a:solidFill>
                  <a:srgbClr val="C00000"/>
                </a:solidFill>
                <a:latin typeface="Lucida Calligraphy" panose="03010101010101010101" pitchFamily="66" charset="0"/>
              </a:rPr>
              <a:t>Šiandien padaryktai, ko labiausiai nenori daryti.</a:t>
            </a:r>
            <a:endParaRPr lang="lt-LT" b="1" dirty="0">
              <a:solidFill>
                <a:srgbClr val="C00000"/>
              </a:solidFill>
            </a:endParaRPr>
          </a:p>
        </p:txBody>
      </p:sp>
      <p:pic>
        <p:nvPicPr>
          <p:cNvPr id="2054" name="Picture 6">
            <a:extLst>
              <a:ext uri="{FF2B5EF4-FFF2-40B4-BE49-F238E27FC236}">
                <a16:creationId xmlns="" xmlns:a16="http://schemas.microsoft.com/office/drawing/2014/main" id="{E4A17EF0-A4A4-4924-9BD5-BEE3912FF4B0}"/>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9921" y="245430"/>
            <a:ext cx="2198576" cy="1885042"/>
          </a:xfrm>
          <a:prstGeom prst="ellipse">
            <a:avLst/>
          </a:prstGeom>
          <a:ln>
            <a:noFill/>
          </a:ln>
          <a:effectLst>
            <a:softEdge rad="112500"/>
          </a:effectLst>
          <a:scene3d>
            <a:camera prst="perspectiveRight"/>
            <a:lightRig rig="threePt" dir="t"/>
          </a:scene3d>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6C8DD27B-1739-48C4-92A6-FA77D9E9FE52}"/>
              </a:ext>
            </a:extLst>
          </p:cNvPr>
          <p:cNvSpPr txBox="1"/>
          <p:nvPr/>
        </p:nvSpPr>
        <p:spPr>
          <a:xfrm>
            <a:off x="356016" y="6057553"/>
            <a:ext cx="6382063" cy="1107996"/>
          </a:xfrm>
          <a:prstGeom prst="rect">
            <a:avLst/>
          </a:prstGeom>
          <a:noFill/>
        </p:spPr>
        <p:txBody>
          <a:bodyPr wrap="square" rtlCol="0">
            <a:spAutoFit/>
          </a:bodyPr>
          <a:lstStyle/>
          <a:p>
            <a:r>
              <a:rPr lang="lt-LT" sz="2200" b="1" dirty="0">
                <a:solidFill>
                  <a:srgbClr val="C00000"/>
                </a:solidFill>
                <a:latin typeface="Lucida Calligraphy" panose="03010101010101010101" pitchFamily="66" charset="0"/>
              </a:rPr>
              <a:t>4. Draugystę su Jėzumi gali tęsti skaitydama/s šventąjį Raštą:</a:t>
            </a:r>
          </a:p>
          <a:p>
            <a:r>
              <a:rPr lang="lt-LT" sz="2200" b="1" dirty="0">
                <a:solidFill>
                  <a:srgbClr val="C00000"/>
                </a:solidFill>
                <a:latin typeface="Lucida Calligraphy" panose="03010101010101010101" pitchFamily="66" charset="0"/>
              </a:rPr>
              <a:t>Peržiūrėk filmukus:</a:t>
            </a:r>
          </a:p>
        </p:txBody>
      </p:sp>
      <p:sp>
        <p:nvSpPr>
          <p:cNvPr id="6" name="Rectangle 7">
            <a:extLst>
              <a:ext uri="{FF2B5EF4-FFF2-40B4-BE49-F238E27FC236}">
                <a16:creationId xmlns="" xmlns:a16="http://schemas.microsoft.com/office/drawing/2014/main" id="{63143DCE-BE54-4FD6-8A57-0C35AA610E92}"/>
              </a:ext>
            </a:extLst>
          </p:cNvPr>
          <p:cNvSpPr>
            <a:spLocks noChangeArrowheads="1"/>
          </p:cNvSpPr>
          <p:nvPr/>
        </p:nvSpPr>
        <p:spPr bwMode="auto">
          <a:xfrm>
            <a:off x="356016" y="7951794"/>
            <a:ext cx="6977038"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lt-LT" altLang="lt-LT" sz="1400" b="0" i="0" u="none" strike="noStrike" cap="none" normalizeH="0" baseline="0" dirty="0">
                <a:ln>
                  <a:noFill/>
                </a:ln>
                <a:solidFill>
                  <a:srgbClr val="EEEEEE"/>
                </a:solidFill>
                <a:effectLst/>
                <a:latin typeface="Times New Roman" panose="02020603050405020304" pitchFamily="18" charset="0"/>
                <a:cs typeface="Times New Roman" panose="02020603050405020304" pitchFamily="18" charset="0"/>
                <a:hlinkClick r:id="rId3"/>
              </a:rPr>
              <a:t>Jėzus pagydo paralyžiuotą žmogų (Mk 2,1-12). Animacinis f. (įgarsinta Lt)</a:t>
            </a:r>
            <a:endParaRPr kumimoji="0" lang="lt-LT" altLang="lt-LT" sz="1400" b="0" i="0" u="none" strike="noStrike" cap="none" normalizeH="0" baseline="0" dirty="0">
              <a:ln>
                <a:noFill/>
              </a:ln>
              <a:solidFill>
                <a:srgbClr val="EEEEEE"/>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lt-LT" sz="400" b="0" i="0" u="none" strike="noStrike" cap="none" normalizeH="0" baseline="0" dirty="0">
                <a:ln>
                  <a:noFill/>
                </a:ln>
                <a:solidFill>
                  <a:schemeClr val="tx1"/>
                </a:solidFill>
                <a:effectLst/>
              </a:rPr>
              <a:t/>
            </a:r>
            <a:br>
              <a:rPr kumimoji="0" lang="lt-LT" altLang="lt-LT" sz="400" b="0" i="0" u="none" strike="noStrike" cap="none" normalizeH="0" baseline="0" dirty="0">
                <a:ln>
                  <a:noFill/>
                </a:ln>
                <a:solidFill>
                  <a:schemeClr val="tx1"/>
                </a:solidFill>
                <a:effectLst/>
              </a:rPr>
            </a:br>
            <a:endParaRPr kumimoji="0" lang="lt-LT" altLang="lt-LT" sz="1800" b="0" i="0" u="none" strike="noStrike" cap="none" normalizeH="0" baseline="0" dirty="0">
              <a:ln>
                <a:noFill/>
              </a:ln>
              <a:solidFill>
                <a:schemeClr val="tx1"/>
              </a:solidFill>
              <a:effectLst/>
              <a:latin typeface="Arial" panose="020B0604020202020204" pitchFamily="34" charset="0"/>
            </a:endParaRPr>
          </a:p>
        </p:txBody>
      </p:sp>
      <p:sp>
        <p:nvSpPr>
          <p:cNvPr id="8" name="Rectangle 7">
            <a:extLst>
              <a:ext uri="{FF2B5EF4-FFF2-40B4-BE49-F238E27FC236}">
                <a16:creationId xmlns="" xmlns:a16="http://schemas.microsoft.com/office/drawing/2014/main" id="{5F9C0D68-5770-448B-BE7A-7F232EF9D895}"/>
              </a:ext>
            </a:extLst>
          </p:cNvPr>
          <p:cNvSpPr/>
          <p:nvPr/>
        </p:nvSpPr>
        <p:spPr>
          <a:xfrm>
            <a:off x="356016" y="7376198"/>
            <a:ext cx="5180976" cy="369332"/>
          </a:xfrm>
          <a:prstGeom prst="rect">
            <a:avLst/>
          </a:prstGeom>
        </p:spPr>
        <p:txBody>
          <a:bodyPr wrap="square">
            <a:spAutoFit/>
          </a:bodyPr>
          <a:lstStyle/>
          <a:p>
            <a:r>
              <a:rPr lang="lt-LT" dirty="0">
                <a:hlinkClick r:id="rId4"/>
              </a:rPr>
              <a:t>https://www.youtube.com/watch?v=hupekFXsHxA</a:t>
            </a:r>
            <a:endParaRPr lang="lt-LT" dirty="0"/>
          </a:p>
        </p:txBody>
      </p:sp>
    </p:spTree>
    <p:extLst>
      <p:ext uri="{BB962C8B-B14F-4D97-AF65-F5344CB8AC3E}">
        <p14:creationId xmlns="" xmlns:p14="http://schemas.microsoft.com/office/powerpoint/2010/main" val="2287173481"/>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heel(8)">
                                      <p:cBhvr>
                                        <p:cTn id="7" dur="20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heel(8)">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heel(8)">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heel(8)">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8"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heel(8)">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8"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heel(8)">
                                      <p:cBhvr>
                                        <p:cTn id="32" dur="20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8"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heel(8)">
                                      <p:cBhvr>
                                        <p:cTn id="37" dur="20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circle(in)">
                                      <p:cBhvr>
                                        <p:cTn id="42" dur="20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1000"/>
                                        <p:tgtEl>
                                          <p:spTgt spid="6"/>
                                        </p:tgtEl>
                                      </p:cBhvr>
                                    </p:animEffect>
                                    <p:anim calcmode="lin" valueType="num">
                                      <p:cBhvr>
                                        <p:cTn id="55" dur="1000" fill="hold"/>
                                        <p:tgtEl>
                                          <p:spTgt spid="6"/>
                                        </p:tgtEl>
                                        <p:attrNameLst>
                                          <p:attrName>ppt_x</p:attrName>
                                        </p:attrNameLst>
                                      </p:cBhvr>
                                      <p:tavLst>
                                        <p:tav tm="0">
                                          <p:val>
                                            <p:strVal val="#ppt_x"/>
                                          </p:val>
                                        </p:tav>
                                        <p:tav tm="100000">
                                          <p:val>
                                            <p:strVal val="#ppt_x"/>
                                          </p:val>
                                        </p:tav>
                                      </p:tavLst>
                                    </p:anim>
                                    <p:anim calcmode="lin" valueType="num">
                                      <p:cBhvr>
                                        <p:cTn id="5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D6D6A3F-DB0C-484D-A212-0549D54FE33D}"/>
              </a:ext>
            </a:extLst>
          </p:cNvPr>
          <p:cNvSpPr/>
          <p:nvPr/>
        </p:nvSpPr>
        <p:spPr>
          <a:xfrm>
            <a:off x="462823" y="2518348"/>
            <a:ext cx="5765590" cy="4401205"/>
          </a:xfrm>
          <a:prstGeom prst="rect">
            <a:avLst/>
          </a:prstGeom>
        </p:spPr>
        <p:txBody>
          <a:bodyPr wrap="square">
            <a:spAutoFit/>
          </a:bodyPr>
          <a:lstStyle/>
          <a:p>
            <a:pPr algn="ctr"/>
            <a:r>
              <a:rPr lang="lt-LT" sz="2800" b="1" dirty="0">
                <a:solidFill>
                  <a:srgbClr val="C00000"/>
                </a:solidFill>
                <a:latin typeface="Lucida Calligraphy" panose="03010101010101010101" pitchFamily="66" charset="0"/>
              </a:rPr>
              <a:t>Linkiu kasdienybėje atrasti gerumo akimirkų ir jomis pasidalinti su kitais. Juk draugiškumas yra toks užkrečiamas! Jei visi darbai atrodo neįveikiami, tuomet siūlome padovanoti draugiškumo šypseną tam, kuris tuo metu negali jos padovanoti jums!</a:t>
            </a:r>
          </a:p>
        </p:txBody>
      </p:sp>
      <p:sp>
        <p:nvSpPr>
          <p:cNvPr id="3" name="TextBox 2">
            <a:extLst>
              <a:ext uri="{FF2B5EF4-FFF2-40B4-BE49-F238E27FC236}">
                <a16:creationId xmlns="" xmlns:a16="http://schemas.microsoft.com/office/drawing/2014/main" id="{0BAD103C-5251-487D-9D4A-0263859DB98D}"/>
              </a:ext>
            </a:extLst>
          </p:cNvPr>
          <p:cNvSpPr txBox="1"/>
          <p:nvPr/>
        </p:nvSpPr>
        <p:spPr>
          <a:xfrm>
            <a:off x="320416" y="509666"/>
            <a:ext cx="6050404" cy="1323439"/>
          </a:xfrm>
          <a:prstGeom prst="rect">
            <a:avLst/>
          </a:prstGeom>
          <a:noFill/>
        </p:spPr>
        <p:txBody>
          <a:bodyPr wrap="square" rtlCol="0">
            <a:spAutoFit/>
          </a:bodyPr>
          <a:lstStyle/>
          <a:p>
            <a:r>
              <a:rPr lang="lt-LT" sz="2200" b="1" dirty="0">
                <a:solidFill>
                  <a:srgbClr val="C00000"/>
                </a:solidFill>
                <a:latin typeface="Lucida Calligraphy" panose="03010101010101010101" pitchFamily="66" charset="0"/>
              </a:rPr>
              <a:t>5. Na o jei nori užtvirtinti savo draugystę su </a:t>
            </a:r>
            <a:r>
              <a:rPr lang="lt-LT" sz="2200" b="1">
                <a:solidFill>
                  <a:srgbClr val="C00000"/>
                </a:solidFill>
                <a:latin typeface="Lucida Calligraphy" panose="03010101010101010101" pitchFamily="66" charset="0"/>
              </a:rPr>
              <a:t>Jėzumi </a:t>
            </a:r>
            <a:r>
              <a:rPr lang="lt-LT" sz="2200" b="1" smtClean="0">
                <a:solidFill>
                  <a:srgbClr val="C00000"/>
                </a:solidFill>
                <a:latin typeface="Lucida Calligraphy" panose="03010101010101010101" pitchFamily="66" charset="0"/>
              </a:rPr>
              <a:t>pagiedok </a:t>
            </a:r>
            <a:r>
              <a:rPr lang="lt-LT" sz="2200" b="1" dirty="0">
                <a:solidFill>
                  <a:srgbClr val="C00000"/>
                </a:solidFill>
                <a:latin typeface="Lucida Calligraphy" panose="03010101010101010101" pitchFamily="66" charset="0"/>
              </a:rPr>
              <a:t>giesmelę:</a:t>
            </a:r>
          </a:p>
          <a:p>
            <a:r>
              <a:rPr lang="lt-LT" dirty="0">
                <a:hlinkClick r:id="rId2"/>
              </a:rPr>
              <a:t>https://www.youtube.com/watch?v=IwU6Q0Kc040&amp;feature=youtu.be</a:t>
            </a:r>
            <a:endParaRPr lang="lt-LT" dirty="0"/>
          </a:p>
        </p:txBody>
      </p:sp>
      <p:pic>
        <p:nvPicPr>
          <p:cNvPr id="3074" name="Picture 2" descr="[예수님] 예수님의 행복 Christian Gifts, Christian Art, Jesus Artwork, Jesus Cartoon, Blessing Words, Sunday School Crafts For Kids, Jesus Is Alive, Simpsons Art, Bible Images">
            <a:extLst>
              <a:ext uri="{FF2B5EF4-FFF2-40B4-BE49-F238E27FC236}">
                <a16:creationId xmlns="" xmlns:a16="http://schemas.microsoft.com/office/drawing/2014/main" id="{5AA4EDD3-DDCE-41BE-B0FB-A7A9245C6B9A}"/>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2823" y="6685613"/>
            <a:ext cx="1997439" cy="2157625"/>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14105142"/>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 xmlns:thm15="http://schemas.microsoft.com/office/thememl/2012/main" name="Basis" id="{5665723A-49BA-4B57-8411-A56F8F207965}" vid="{D9D01AC2-EE7D-4E49-99EE-8E62E4E7E8A7}"/>
    </a:ext>
  </a:extLst>
</a:theme>
</file>

<file path=docProps/app.xml><?xml version="1.0" encoding="utf-8"?>
<Properties xmlns="http://schemas.openxmlformats.org/officeDocument/2006/extended-properties" xmlns:vt="http://schemas.openxmlformats.org/officeDocument/2006/docPropsVTypes">
  <Template>TM04033917[[fn=Berlin]]</Template>
  <TotalTime>190</TotalTime>
  <Words>167</Words>
  <Application>Microsoft Office PowerPoint</Application>
  <PresentationFormat>Demonstracija ekrane (4:3)</PresentationFormat>
  <Paragraphs>29</Paragraphs>
  <Slides>5</Slides>
  <Notes>0</Notes>
  <HiddenSlides>0</HiddenSlides>
  <MMClips>0</MMClips>
  <ScaleCrop>false</ScaleCrop>
  <HeadingPairs>
    <vt:vector size="4" baseType="variant">
      <vt:variant>
        <vt:lpstr>Tema</vt:lpstr>
      </vt:variant>
      <vt:variant>
        <vt:i4>1</vt:i4>
      </vt:variant>
      <vt:variant>
        <vt:lpstr>Skaidrių pavadinimai</vt:lpstr>
      </vt:variant>
      <vt:variant>
        <vt:i4>5</vt:i4>
      </vt:variant>
    </vt:vector>
  </HeadingPairs>
  <TitlesOfParts>
    <vt:vector size="6" baseType="lpstr">
      <vt:lpstr>Basis</vt:lpstr>
      <vt:lpstr>Skaidrė 1</vt:lpstr>
      <vt:lpstr>Skaidrė 2</vt:lpstr>
      <vt:lpstr>Skaidrė 3</vt:lpstr>
      <vt:lpstr>Skaidrė 4</vt:lpstr>
      <vt:lpstr>Skaidrė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Ina</dc:creator>
  <cp:lastModifiedBy>Dalia</cp:lastModifiedBy>
  <cp:revision>20</cp:revision>
  <dcterms:created xsi:type="dcterms:W3CDTF">2020-04-23T17:26:13Z</dcterms:created>
  <dcterms:modified xsi:type="dcterms:W3CDTF">2020-05-17T18:45:14Z</dcterms:modified>
</cp:coreProperties>
</file>