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8" r:id="rId2"/>
    <p:sldId id="280" r:id="rId3"/>
    <p:sldId id="281" r:id="rId4"/>
    <p:sldId id="282" r:id="rId5"/>
    <p:sldId id="276" r:id="rId6"/>
    <p:sldId id="278" r:id="rId7"/>
    <p:sldId id="279" r:id="rId8"/>
    <p:sldId id="277" r:id="rId9"/>
    <p:sldId id="275" r:id="rId10"/>
    <p:sldId id="261" r:id="rId11"/>
    <p:sldId id="262" r:id="rId12"/>
    <p:sldId id="265" r:id="rId13"/>
    <p:sldId id="269" r:id="rId14"/>
    <p:sldId id="270" r:id="rId15"/>
    <p:sldId id="272" r:id="rId16"/>
    <p:sldId id="257" r:id="rId17"/>
    <p:sldId id="260" r:id="rId18"/>
    <p:sldId id="266" r:id="rId19"/>
    <p:sldId id="274" r:id="rId20"/>
    <p:sldId id="273" r:id="rId21"/>
    <p:sldId id="258" r:id="rId2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66FF66"/>
    <a:srgbClr val="00FF00"/>
    <a:srgbClr val="00CC00"/>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66" d="100"/>
          <a:sy n="66" d="100"/>
        </p:scale>
        <p:origin x="-9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64DA9-1E88-4BFD-8CB7-DB7E38B7D893}" type="datetimeFigureOut">
              <a:rPr lang="lt-LT" smtClean="0"/>
              <a:pPr/>
              <a:t>2020-04-08</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6DD17-1AC2-4A9A-85EB-F7F8CC2246F0}" type="slidenum">
              <a:rPr lang="lt-LT" smtClean="0"/>
              <a:pPr/>
              <a:t>‹#›</a:t>
            </a:fld>
            <a:endParaRPr lang="lt-LT"/>
          </a:p>
        </p:txBody>
      </p:sp>
    </p:spTree>
    <p:extLst>
      <p:ext uri="{BB962C8B-B14F-4D97-AF65-F5344CB8AC3E}">
        <p14:creationId xmlns="" xmlns:p14="http://schemas.microsoft.com/office/powerpoint/2010/main" val="30719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6406CDB8-7B12-4018-917A-7C56EC499640}" type="slidenum">
              <a:rPr lang="lt-LT" smtClean="0"/>
              <a:pPr/>
              <a:t>1</a:t>
            </a:fld>
            <a:endParaRPr lang="lt-LT"/>
          </a:p>
        </p:txBody>
      </p:sp>
    </p:spTree>
    <p:extLst>
      <p:ext uri="{BB962C8B-B14F-4D97-AF65-F5344CB8AC3E}">
        <p14:creationId xmlns="" xmlns:p14="http://schemas.microsoft.com/office/powerpoint/2010/main" val="115716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Spustelėkite, jei norite keisite ruoš. pav. stilių</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2"/>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pPr/>
              <a:t>2020-04-08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gs>
            <a:gs pos="31000">
              <a:srgbClr val="00CC00"/>
            </a:gs>
            <a:gs pos="56000">
              <a:srgbClr val="00E600"/>
            </a:gs>
            <a:gs pos="98000">
              <a:srgbClr val="66FF66"/>
            </a:gs>
          </a:gsLst>
          <a:lin ang="5400000" scaled="0"/>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56D04-A3C8-49D4-B877-B45534FE3A10}" type="datetimeFigureOut">
              <a:rPr lang="lt-LT" smtClean="0"/>
              <a:pPr/>
              <a:t>2020-04-08</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6E2A6-6D93-4997-8D45-933F879E6E5B}"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IJFOwWxmJV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pxy5E_pGh98&amp;t=5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70034" y="703248"/>
            <a:ext cx="8565356" cy="6074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lt-LT" sz="5400" i="1" dirty="0">
              <a:solidFill>
                <a:schemeClr val="bg1"/>
              </a:solidFill>
              <a:effectLst>
                <a:glow rad="660400">
                  <a:srgbClr val="C00000">
                    <a:alpha val="40000"/>
                  </a:srgbClr>
                </a:glow>
              </a:effectLst>
              <a:latin typeface="Garamond" panose="02020404030301010803" pitchFamily="18" charset="0"/>
            </a:endParaRPr>
          </a:p>
        </p:txBody>
      </p:sp>
      <p:sp>
        <p:nvSpPr>
          <p:cNvPr id="3" name="AutoShape 2" descr="Jesus Christ - Home | Faceboo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4" name="AutoShape 4" descr="Jesus Christ - Home | Faceboo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9" name="Antraštė 8"/>
          <p:cNvSpPr>
            <a:spLocks noGrp="1"/>
          </p:cNvSpPr>
          <p:nvPr>
            <p:ph type="ctrTitle"/>
          </p:nvPr>
        </p:nvSpPr>
        <p:spPr/>
        <p:txBody>
          <a:bodyPr>
            <a:normAutofit/>
          </a:bodyPr>
          <a:lstStyle/>
          <a:p>
            <a:r>
              <a:rPr lang="lt-LT" sz="7200" dirty="0" smtClean="0">
                <a:latin typeface="Algerian" pitchFamily="82" charset="0"/>
              </a:rPr>
              <a:t>Velykos</a:t>
            </a:r>
            <a:endParaRPr lang="lt-LT" sz="7200" dirty="0">
              <a:latin typeface="Algerian" pitchFamily="82" charset="0"/>
            </a:endParaRPr>
          </a:p>
        </p:txBody>
      </p:sp>
      <p:sp>
        <p:nvSpPr>
          <p:cNvPr id="10" name="Paantraštė 9"/>
          <p:cNvSpPr>
            <a:spLocks noGrp="1"/>
          </p:cNvSpPr>
          <p:nvPr>
            <p:ph type="subTitle" idx="1"/>
          </p:nvPr>
        </p:nvSpPr>
        <p:spPr/>
        <p:txBody>
          <a:bodyPr/>
          <a:lstStyle/>
          <a:p>
            <a:r>
              <a:rPr lang="en-US" dirty="0" smtClean="0"/>
              <a:t>1-5 </a:t>
            </a:r>
            <a:r>
              <a:rPr lang="en-US" dirty="0" err="1" smtClean="0"/>
              <a:t>klasi</a:t>
            </a:r>
            <a:r>
              <a:rPr lang="lt-LT" dirty="0" smtClean="0"/>
              <a:t>ų mokiniams</a:t>
            </a:r>
          </a:p>
          <a:p>
            <a:r>
              <a:rPr lang="lt-LT" dirty="0" smtClean="0"/>
              <a:t>Mokytoja Dalia </a:t>
            </a:r>
            <a:r>
              <a:rPr lang="lt-LT" dirty="0" err="1" smtClean="0"/>
              <a:t>Bajarūnienė</a:t>
            </a:r>
            <a:endParaRPr lang="lt-LT" dirty="0"/>
          </a:p>
        </p:txBody>
      </p:sp>
    </p:spTree>
    <p:extLst>
      <p:ext uri="{BB962C8B-B14F-4D97-AF65-F5344CB8AC3E}">
        <p14:creationId xmlns="" xmlns:p14="http://schemas.microsoft.com/office/powerpoint/2010/main" val="327252920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778098"/>
          </a:xfrm>
        </p:spPr>
        <p:txBody>
          <a:bodyPr>
            <a:normAutofit/>
          </a:bodyPr>
          <a:lstStyle/>
          <a:p>
            <a:r>
              <a:rPr lang="lt-LT" b="1" dirty="0" smtClean="0">
                <a:solidFill>
                  <a:srgbClr val="FFFF66"/>
                </a:solidFill>
                <a:effectLst>
                  <a:glow rad="228600">
                    <a:schemeClr val="accent2">
                      <a:satMod val="175000"/>
                      <a:alpha val="40000"/>
                    </a:schemeClr>
                  </a:glow>
                </a:effectLst>
              </a:rPr>
              <a:t>Pakartokime</a:t>
            </a:r>
            <a:r>
              <a:rPr lang="en-US" b="1" dirty="0" smtClean="0">
                <a:solidFill>
                  <a:srgbClr val="FFFF66"/>
                </a:solidFill>
                <a:effectLst>
                  <a:glow rad="228600">
                    <a:schemeClr val="accent2">
                      <a:satMod val="175000"/>
                      <a:alpha val="40000"/>
                    </a:schemeClr>
                  </a:glow>
                </a:effectLst>
              </a:rPr>
              <a:t>!</a:t>
            </a:r>
            <a:endParaRPr lang="lt-LT" dirty="0"/>
          </a:p>
        </p:txBody>
      </p:sp>
      <p:sp>
        <p:nvSpPr>
          <p:cNvPr id="3" name="Turinio vietos rezervavimo ženklas 2"/>
          <p:cNvSpPr>
            <a:spLocks noGrp="1"/>
          </p:cNvSpPr>
          <p:nvPr>
            <p:ph idx="1"/>
          </p:nvPr>
        </p:nvSpPr>
        <p:spPr>
          <a:xfrm>
            <a:off x="534401" y="949994"/>
            <a:ext cx="8229600" cy="5503342"/>
          </a:xfrm>
        </p:spPr>
        <p:txBody>
          <a:bodyPr/>
          <a:lstStyle/>
          <a:p>
            <a:pPr marL="514350" indent="-514350">
              <a:buFont typeface="+mj-lt"/>
              <a:buAutoNum type="arabicPeriod"/>
            </a:pPr>
            <a:r>
              <a:rPr lang="lt-LT" b="1" dirty="0" smtClean="0">
                <a:solidFill>
                  <a:srgbClr val="FFFF66"/>
                </a:solidFill>
                <a:effectLst>
                  <a:glow rad="228600">
                    <a:schemeClr val="accent2">
                      <a:satMod val="175000"/>
                      <a:alpha val="40000"/>
                    </a:schemeClr>
                  </a:glow>
                </a:effectLst>
              </a:rPr>
              <a:t>Apie kokį įvykį kalbėjome praeitą pamoką?</a:t>
            </a:r>
          </a:p>
          <a:p>
            <a:pPr marL="514350" indent="-514350">
              <a:buFont typeface="+mj-lt"/>
              <a:buAutoNum type="arabicPeriod"/>
            </a:pPr>
            <a:r>
              <a:rPr lang="lt-LT" b="1" dirty="0" smtClean="0">
                <a:solidFill>
                  <a:srgbClr val="FFFF66"/>
                </a:solidFill>
                <a:effectLst>
                  <a:glow rad="228600">
                    <a:schemeClr val="accent2">
                      <a:satMod val="175000"/>
                      <a:alpha val="40000"/>
                    </a:schemeClr>
                  </a:glow>
                </a:effectLst>
              </a:rPr>
              <a:t>Ką Jėzus pasakė apie duoną ir vyną?</a:t>
            </a:r>
          </a:p>
          <a:p>
            <a:pPr marL="514350" indent="-514350">
              <a:buFont typeface="+mj-lt"/>
              <a:buAutoNum type="arabicPeriod"/>
            </a:pPr>
            <a:r>
              <a:rPr lang="lt-LT" b="1" dirty="0" smtClean="0">
                <a:solidFill>
                  <a:srgbClr val="FFFF66"/>
                </a:solidFill>
                <a:effectLst>
                  <a:glow rad="228600">
                    <a:schemeClr val="accent2">
                      <a:satMod val="175000"/>
                      <a:alpha val="40000"/>
                    </a:schemeClr>
                  </a:glow>
                </a:effectLst>
              </a:rPr>
              <a:t>Ką prašė daryti Jo atminimui?</a:t>
            </a:r>
          </a:p>
          <a:p>
            <a:pPr marL="514350" indent="-514350">
              <a:buFont typeface="+mj-lt"/>
              <a:buAutoNum type="arabicPeriod"/>
            </a:pPr>
            <a:r>
              <a:rPr lang="lt-LT" b="1" dirty="0" smtClean="0">
                <a:solidFill>
                  <a:srgbClr val="FFFF66"/>
                </a:solidFill>
                <a:effectLst>
                  <a:glow rad="228600">
                    <a:schemeClr val="accent2">
                      <a:satMod val="175000"/>
                      <a:alpha val="40000"/>
                    </a:schemeClr>
                  </a:glow>
                </a:effectLst>
              </a:rPr>
              <a:t>Jėzus nuplovė mokiniams kojas. Ko moko mus šis Jėzaus poelgis?</a:t>
            </a:r>
          </a:p>
        </p:txBody>
      </p:sp>
      <p:pic>
        <p:nvPicPr>
          <p:cNvPr id="12" name="Picture 4" descr="Paskutinė vakarienė. Mickys Drachneris - Stulpinas - PDF Free Download"/>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71600" y="3789040"/>
            <a:ext cx="7378449" cy="28120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124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467543" y="548680"/>
            <a:ext cx="8170857" cy="1944216"/>
          </a:xfrm>
        </p:spPr>
        <p:txBody>
          <a:bodyPr>
            <a:noAutofit/>
          </a:bodyPr>
          <a:lstStyle/>
          <a:p>
            <a:r>
              <a:rPr lang="lt-LT" sz="7200" b="1" dirty="0" smtClean="0">
                <a:solidFill>
                  <a:srgbClr val="FFFF66"/>
                </a:solidFill>
                <a:effectLst>
                  <a:glow rad="228600">
                    <a:schemeClr val="accent2">
                      <a:satMod val="175000"/>
                      <a:alpha val="40000"/>
                    </a:schemeClr>
                  </a:glow>
                </a:effectLst>
                <a:latin typeface="Times New Roman" pitchFamily="18" charset="0"/>
                <a:cs typeface="Times New Roman" pitchFamily="18" charset="0"/>
              </a:rPr>
              <a:t>Velykos – Jėzaus prisikėlimo šventė</a:t>
            </a:r>
            <a:endParaRPr lang="lt-LT" sz="7200" dirty="0">
              <a:latin typeface="Times New Roman" pitchFamily="18" charset="0"/>
              <a:cs typeface="Times New Roman" pitchFamily="18" charset="0"/>
            </a:endParaRPr>
          </a:p>
        </p:txBody>
      </p:sp>
      <p:pic>
        <p:nvPicPr>
          <p:cNvPr id="2050" name="Picture 2" descr="Gratitude For The Resurrection of Our Savior | It's About Time"/>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35696" y="2780928"/>
            <a:ext cx="5356786" cy="34978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0629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b="1" dirty="0" smtClean="0">
                <a:solidFill>
                  <a:srgbClr val="FFFF66"/>
                </a:solidFill>
                <a:effectLst>
                  <a:glow rad="228600">
                    <a:schemeClr val="accent2">
                      <a:satMod val="175000"/>
                      <a:alpha val="40000"/>
                    </a:schemeClr>
                  </a:glow>
                </a:effectLst>
              </a:rPr>
              <a:t>Pa</a:t>
            </a:r>
            <a:r>
              <a:rPr lang="lt-LT" b="1" dirty="0" smtClean="0">
                <a:solidFill>
                  <a:srgbClr val="FFFF66"/>
                </a:solidFill>
                <a:effectLst>
                  <a:glow rad="228600">
                    <a:schemeClr val="accent2">
                      <a:satMod val="175000"/>
                      <a:alpha val="40000"/>
                    </a:schemeClr>
                  </a:glow>
                </a:effectLst>
              </a:rPr>
              <a:t>žiūrėkite filmuką apie Velykas</a:t>
            </a:r>
            <a:r>
              <a:rPr lang="en-US" b="1" dirty="0" smtClean="0">
                <a:solidFill>
                  <a:srgbClr val="FFFF66"/>
                </a:solidFill>
                <a:effectLst>
                  <a:glow rad="228600">
                    <a:schemeClr val="accent2">
                      <a:satMod val="175000"/>
                      <a:alpha val="40000"/>
                    </a:schemeClr>
                  </a:glow>
                </a:effectLst>
              </a:rPr>
              <a:t>!</a:t>
            </a:r>
            <a:endParaRPr lang="lt-LT" dirty="0"/>
          </a:p>
        </p:txBody>
      </p:sp>
      <p:sp>
        <p:nvSpPr>
          <p:cNvPr id="4" name="Stačiakampis 3"/>
          <p:cNvSpPr/>
          <p:nvPr/>
        </p:nvSpPr>
        <p:spPr>
          <a:xfrm>
            <a:off x="395536" y="1484784"/>
            <a:ext cx="8424936" cy="4154984"/>
          </a:xfrm>
          <a:prstGeom prst="rect">
            <a:avLst/>
          </a:prstGeom>
        </p:spPr>
        <p:txBody>
          <a:bodyPr wrap="square">
            <a:spAutoFit/>
          </a:bodyPr>
          <a:lstStyle/>
          <a:p>
            <a:pPr algn="ctr"/>
            <a:r>
              <a:rPr lang="lt-LT" sz="6600" dirty="0" smtClean="0"/>
              <a:t>Spausk nuorodą </a:t>
            </a:r>
            <a:r>
              <a:rPr lang="lt-LT" sz="6600" dirty="0" smtClean="0">
                <a:hlinkClick r:id="rId2"/>
              </a:rPr>
              <a:t>https</a:t>
            </a:r>
            <a:r>
              <a:rPr lang="lt-LT" sz="6600" dirty="0">
                <a:hlinkClick r:id="rId2"/>
              </a:rPr>
              <a:t>://www.youtube.com/watch?v=IJFOwWxmJVs</a:t>
            </a:r>
            <a:endParaRPr lang="lt-LT" sz="6600" dirty="0"/>
          </a:p>
        </p:txBody>
      </p:sp>
    </p:spTree>
    <p:extLst>
      <p:ext uri="{BB962C8B-B14F-4D97-AF65-F5344CB8AC3E}">
        <p14:creationId xmlns="" xmlns:p14="http://schemas.microsoft.com/office/powerpoint/2010/main" val="4137083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91308" y="1349896"/>
            <a:ext cx="2831044" cy="176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Antraštė 1"/>
          <p:cNvSpPr>
            <a:spLocks noGrp="1"/>
          </p:cNvSpPr>
          <p:nvPr>
            <p:ph type="title"/>
          </p:nvPr>
        </p:nvSpPr>
        <p:spPr>
          <a:xfrm>
            <a:off x="150937" y="260648"/>
            <a:ext cx="8764821" cy="994122"/>
          </a:xfrm>
        </p:spPr>
        <p:txBody>
          <a:bodyPr>
            <a:normAutofit/>
          </a:bodyPr>
          <a:lstStyle/>
          <a:p>
            <a:r>
              <a:rPr lang="lt-LT" sz="3600" b="1" dirty="0" smtClean="0">
                <a:solidFill>
                  <a:srgbClr val="FFFF66"/>
                </a:solidFill>
                <a:effectLst>
                  <a:glow rad="228600">
                    <a:schemeClr val="accent2">
                      <a:satMod val="175000"/>
                      <a:alpha val="40000"/>
                    </a:schemeClr>
                  </a:glow>
                </a:effectLst>
              </a:rPr>
              <a:t>Kokie įvykiai pavaizduoti paveikslėliuose</a:t>
            </a:r>
            <a:r>
              <a:rPr lang="lt-LT" sz="3600" b="1" dirty="0">
                <a:solidFill>
                  <a:srgbClr val="FFFF66"/>
                </a:solidFill>
                <a:effectLst>
                  <a:glow rad="228600">
                    <a:schemeClr val="accent2">
                      <a:satMod val="175000"/>
                      <a:alpha val="40000"/>
                    </a:schemeClr>
                  </a:glow>
                </a:effectLst>
              </a:rPr>
              <a:t>?</a:t>
            </a:r>
            <a:r>
              <a:rPr lang="lt-LT" sz="3600" b="1" dirty="0" smtClean="0">
                <a:solidFill>
                  <a:srgbClr val="FFFF66"/>
                </a:solidFill>
                <a:effectLst>
                  <a:glow rad="228600">
                    <a:schemeClr val="accent2">
                      <a:satMod val="175000"/>
                      <a:alpha val="40000"/>
                    </a:schemeClr>
                  </a:glow>
                </a:effectLst>
              </a:rPr>
              <a:t> </a:t>
            </a:r>
            <a:endParaRPr lang="lt-LT" sz="3600" dirty="0"/>
          </a:p>
        </p:txBody>
      </p:sp>
      <p:sp>
        <p:nvSpPr>
          <p:cNvPr id="3" name="Turinio vietos rezervavimo ženklas 2"/>
          <p:cNvSpPr>
            <a:spLocks noGrp="1"/>
          </p:cNvSpPr>
          <p:nvPr>
            <p:ph idx="1"/>
          </p:nvPr>
        </p:nvSpPr>
        <p:spPr>
          <a:xfrm>
            <a:off x="323528" y="1341512"/>
            <a:ext cx="442392" cy="576064"/>
          </a:xfrm>
        </p:spPr>
        <p:txBody>
          <a:bodyPr>
            <a:normAutofit lnSpcReduction="10000"/>
          </a:bodyPr>
          <a:lstStyle/>
          <a:p>
            <a:pPr marL="0" indent="0">
              <a:buNone/>
            </a:pPr>
            <a:r>
              <a:rPr lang="en-US" b="1" dirty="0" smtClean="0">
                <a:solidFill>
                  <a:schemeClr val="bg1"/>
                </a:solidFill>
                <a:effectLst>
                  <a:glow rad="228600">
                    <a:schemeClr val="accent2">
                      <a:satMod val="175000"/>
                      <a:alpha val="40000"/>
                    </a:schemeClr>
                  </a:glow>
                </a:effectLst>
              </a:rPr>
              <a:t>1</a:t>
            </a:r>
            <a:endParaRPr lang="lt-LT" b="1" dirty="0" smtClean="0">
              <a:solidFill>
                <a:schemeClr val="bg1"/>
              </a:solidFill>
              <a:effectLst>
                <a:glow rad="228600">
                  <a:schemeClr val="accent2">
                    <a:satMod val="175000"/>
                    <a:alpha val="40000"/>
                  </a:schemeClr>
                </a:glow>
              </a:effectLst>
            </a:endParaRPr>
          </a:p>
        </p:txBody>
      </p:sp>
      <p:pic>
        <p:nvPicPr>
          <p:cNvPr id="307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135696" y="1350660"/>
            <a:ext cx="2831044" cy="176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175274" y="1341512"/>
            <a:ext cx="2831044" cy="176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50937" y="3501752"/>
            <a:ext cx="2871415" cy="176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175274" y="3501751"/>
            <a:ext cx="2831044" cy="176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133444" y="3501751"/>
            <a:ext cx="2831044" cy="17694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urinio vietos rezervavimo ženklas 2"/>
          <p:cNvSpPr txBox="1">
            <a:spLocks/>
          </p:cNvSpPr>
          <p:nvPr/>
        </p:nvSpPr>
        <p:spPr>
          <a:xfrm>
            <a:off x="3275856" y="1367383"/>
            <a:ext cx="44239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effectLst>
                  <a:glow rad="228600">
                    <a:schemeClr val="accent2">
                      <a:satMod val="175000"/>
                      <a:alpha val="40000"/>
                    </a:schemeClr>
                  </a:glow>
                </a:effectLst>
              </a:rPr>
              <a:t>2</a:t>
            </a:r>
            <a:endParaRPr lang="lt-LT" b="1" dirty="0" smtClean="0">
              <a:solidFill>
                <a:schemeClr val="bg1"/>
              </a:solidFill>
              <a:effectLst>
                <a:glow rad="228600">
                  <a:schemeClr val="accent2">
                    <a:satMod val="175000"/>
                    <a:alpha val="40000"/>
                  </a:schemeClr>
                </a:glow>
              </a:effectLst>
            </a:endParaRPr>
          </a:p>
        </p:txBody>
      </p:sp>
      <p:sp>
        <p:nvSpPr>
          <p:cNvPr id="12" name="Turinio vietos rezervavimo ženklas 2"/>
          <p:cNvSpPr txBox="1">
            <a:spLocks/>
          </p:cNvSpPr>
          <p:nvPr/>
        </p:nvSpPr>
        <p:spPr>
          <a:xfrm>
            <a:off x="6228184" y="1340768"/>
            <a:ext cx="44239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bg1"/>
                </a:solidFill>
                <a:effectLst>
                  <a:glow rad="228600">
                    <a:schemeClr val="accent2">
                      <a:satMod val="175000"/>
                      <a:alpha val="40000"/>
                    </a:schemeClr>
                  </a:glow>
                </a:effectLst>
              </a:rPr>
              <a:t>3</a:t>
            </a:r>
            <a:endParaRPr lang="lt-LT" b="1" dirty="0" smtClean="0">
              <a:solidFill>
                <a:schemeClr val="bg1"/>
              </a:solidFill>
              <a:effectLst>
                <a:glow rad="228600">
                  <a:schemeClr val="accent2">
                    <a:satMod val="175000"/>
                    <a:alpha val="40000"/>
                  </a:schemeClr>
                </a:glow>
              </a:effectLst>
            </a:endParaRPr>
          </a:p>
        </p:txBody>
      </p:sp>
      <p:sp>
        <p:nvSpPr>
          <p:cNvPr id="13" name="Turinio vietos rezervavimo ženklas 2"/>
          <p:cNvSpPr txBox="1">
            <a:spLocks/>
          </p:cNvSpPr>
          <p:nvPr/>
        </p:nvSpPr>
        <p:spPr>
          <a:xfrm>
            <a:off x="199667" y="3501751"/>
            <a:ext cx="44239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effectLst>
                  <a:glow rad="228600">
                    <a:schemeClr val="accent2">
                      <a:satMod val="175000"/>
                      <a:alpha val="40000"/>
                    </a:schemeClr>
                  </a:glow>
                </a:effectLst>
              </a:rPr>
              <a:t>4</a:t>
            </a:r>
            <a:endParaRPr lang="lt-LT" b="1" dirty="0" smtClean="0">
              <a:solidFill>
                <a:schemeClr val="bg1"/>
              </a:solidFill>
              <a:effectLst>
                <a:glow rad="228600">
                  <a:schemeClr val="accent2">
                    <a:satMod val="175000"/>
                    <a:alpha val="40000"/>
                  </a:schemeClr>
                </a:glow>
              </a:effectLst>
            </a:endParaRPr>
          </a:p>
        </p:txBody>
      </p:sp>
      <p:sp>
        <p:nvSpPr>
          <p:cNvPr id="14" name="Turinio vietos rezervavimo ženklas 2"/>
          <p:cNvSpPr txBox="1">
            <a:spLocks/>
          </p:cNvSpPr>
          <p:nvPr/>
        </p:nvSpPr>
        <p:spPr>
          <a:xfrm>
            <a:off x="3275856" y="3501751"/>
            <a:ext cx="44239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chemeClr val="bg1"/>
                </a:solidFill>
                <a:effectLst>
                  <a:glow rad="228600">
                    <a:schemeClr val="accent2">
                      <a:satMod val="175000"/>
                      <a:alpha val="40000"/>
                    </a:schemeClr>
                  </a:glow>
                </a:effectLst>
              </a:rPr>
              <a:t>5</a:t>
            </a:r>
            <a:endParaRPr lang="lt-LT" b="1" dirty="0" smtClean="0">
              <a:solidFill>
                <a:schemeClr val="bg1"/>
              </a:solidFill>
              <a:effectLst>
                <a:glow rad="228600">
                  <a:schemeClr val="accent2">
                    <a:satMod val="175000"/>
                    <a:alpha val="40000"/>
                  </a:schemeClr>
                </a:glow>
              </a:effectLst>
            </a:endParaRPr>
          </a:p>
        </p:txBody>
      </p:sp>
      <p:sp>
        <p:nvSpPr>
          <p:cNvPr id="15" name="Turinio vietos rezervavimo ženklas 2"/>
          <p:cNvSpPr txBox="1">
            <a:spLocks/>
          </p:cNvSpPr>
          <p:nvPr/>
        </p:nvSpPr>
        <p:spPr>
          <a:xfrm>
            <a:off x="6228184" y="3511648"/>
            <a:ext cx="442392"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effectLst>
                  <a:glow rad="228600">
                    <a:schemeClr val="accent2">
                      <a:satMod val="175000"/>
                      <a:alpha val="40000"/>
                    </a:schemeClr>
                  </a:glow>
                </a:effectLst>
              </a:rPr>
              <a:t>6</a:t>
            </a:r>
            <a:endParaRPr lang="lt-LT" b="1" dirty="0" smtClean="0">
              <a:solidFill>
                <a:schemeClr val="bg1"/>
              </a:solidFill>
              <a:effectLst>
                <a:glow rad="228600">
                  <a:schemeClr val="accent2">
                    <a:satMod val="175000"/>
                    <a:alpha val="40000"/>
                  </a:schemeClr>
                </a:glow>
              </a:effectLst>
            </a:endParaRPr>
          </a:p>
        </p:txBody>
      </p:sp>
      <p:sp>
        <p:nvSpPr>
          <p:cNvPr id="16" name="Antraštė 1"/>
          <p:cNvSpPr txBox="1">
            <a:spLocks/>
          </p:cNvSpPr>
          <p:nvPr/>
        </p:nvSpPr>
        <p:spPr>
          <a:xfrm>
            <a:off x="347229" y="5475108"/>
            <a:ext cx="8487133" cy="142617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4000" b="1" dirty="0" smtClean="0">
                <a:solidFill>
                  <a:srgbClr val="FFFF66"/>
                </a:solidFill>
                <a:effectLst>
                  <a:glow rad="241300">
                    <a:srgbClr val="C00000">
                      <a:alpha val="51000"/>
                    </a:srgbClr>
                  </a:glow>
                </a:effectLst>
              </a:rPr>
              <a:t>Kuriuos paveikslėlius reikia sukeisti vietomis, kad būtų nuosekli istorija?</a:t>
            </a:r>
            <a:endParaRPr lang="lt-LT" sz="4000" dirty="0">
              <a:effectLst>
                <a:glow rad="241300">
                  <a:srgbClr val="C00000">
                    <a:alpha val="51000"/>
                  </a:srgbClr>
                </a:glow>
              </a:effectLst>
            </a:endParaRPr>
          </a:p>
        </p:txBody>
      </p:sp>
    </p:spTree>
    <p:extLst>
      <p:ext uri="{BB962C8B-B14F-4D97-AF65-F5344CB8AC3E}">
        <p14:creationId xmlns="" xmlns:p14="http://schemas.microsoft.com/office/powerpoint/2010/main" val="4029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3.33333E-6 L -0.32552 -0.00277 " pathEditMode="relative" rAng="0" ptsTypes="AA">
                                      <p:cBhvr>
                                        <p:cTn id="6" dur="2000" fill="hold"/>
                                        <p:tgtEl>
                                          <p:spTgt spid="3075"/>
                                        </p:tgtEl>
                                        <p:attrNameLst>
                                          <p:attrName>ppt_x</p:attrName>
                                          <p:attrName>ppt_y</p:attrName>
                                        </p:attrNameLst>
                                      </p:cBhvr>
                                      <p:rCtr x="-16285" y="-13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5E-6 -3.33333E-6 L 0.32084 -0.00277 " pathEditMode="relative" rAng="0" ptsTypes="AA">
                                      <p:cBhvr>
                                        <p:cTn id="10" dur="2000" fill="hold"/>
                                        <p:tgtEl>
                                          <p:spTgt spid="3076"/>
                                        </p:tgtEl>
                                        <p:attrNameLst>
                                          <p:attrName>ppt_x</p:attrName>
                                          <p:attrName>ppt_y</p:attrName>
                                        </p:attrNameLst>
                                      </p:cBhvr>
                                      <p:rCtr x="16042"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b="1" dirty="0" err="1" smtClean="0">
                <a:solidFill>
                  <a:srgbClr val="FFFF66"/>
                </a:solidFill>
                <a:effectLst>
                  <a:glow rad="228600">
                    <a:schemeClr val="accent2">
                      <a:satMod val="175000"/>
                      <a:alpha val="40000"/>
                    </a:schemeClr>
                  </a:glow>
                </a:effectLst>
              </a:rPr>
              <a:t>Atsakyk</a:t>
            </a:r>
            <a:r>
              <a:rPr lang="lt-LT" b="1" dirty="0" err="1" smtClean="0">
                <a:solidFill>
                  <a:srgbClr val="FFFF66"/>
                </a:solidFill>
                <a:effectLst>
                  <a:glow rad="228600">
                    <a:schemeClr val="accent2">
                      <a:satMod val="175000"/>
                      <a:alpha val="40000"/>
                    </a:schemeClr>
                  </a:glow>
                </a:effectLst>
              </a:rPr>
              <a:t>ite</a:t>
            </a:r>
            <a:r>
              <a:rPr lang="lt-LT" b="1" dirty="0" smtClean="0">
                <a:solidFill>
                  <a:srgbClr val="FFFF66"/>
                </a:solidFill>
                <a:effectLst>
                  <a:glow rad="228600">
                    <a:schemeClr val="accent2">
                      <a:satMod val="175000"/>
                      <a:alpha val="40000"/>
                    </a:schemeClr>
                  </a:glow>
                </a:effectLst>
              </a:rPr>
              <a:t> į klausimą</a:t>
            </a:r>
            <a:r>
              <a:rPr lang="en-US" b="1" dirty="0" smtClean="0">
                <a:solidFill>
                  <a:srgbClr val="FFFF66"/>
                </a:solidFill>
                <a:effectLst>
                  <a:glow rad="228600">
                    <a:schemeClr val="accent2">
                      <a:satMod val="175000"/>
                      <a:alpha val="40000"/>
                    </a:schemeClr>
                  </a:glow>
                </a:effectLst>
              </a:rPr>
              <a:t>!</a:t>
            </a:r>
            <a:endParaRPr lang="lt-LT" dirty="0"/>
          </a:p>
        </p:txBody>
      </p:sp>
      <p:sp>
        <p:nvSpPr>
          <p:cNvPr id="3" name="Turinio vietos rezervavimo ženklas 2"/>
          <p:cNvSpPr>
            <a:spLocks noGrp="1"/>
          </p:cNvSpPr>
          <p:nvPr>
            <p:ph idx="1"/>
          </p:nvPr>
        </p:nvSpPr>
        <p:spPr>
          <a:xfrm>
            <a:off x="457200" y="1916832"/>
            <a:ext cx="8229600" cy="4752528"/>
          </a:xfrm>
        </p:spPr>
        <p:txBody>
          <a:bodyPr>
            <a:normAutofit/>
          </a:bodyPr>
          <a:lstStyle/>
          <a:p>
            <a:pPr marL="0" indent="0">
              <a:buNone/>
            </a:pPr>
            <a:r>
              <a:rPr lang="en-US" sz="4800" b="1" dirty="0" smtClean="0">
                <a:solidFill>
                  <a:schemeClr val="bg1"/>
                </a:solidFill>
                <a:effectLst>
                  <a:glow rad="228600">
                    <a:schemeClr val="accent2">
                      <a:satMod val="175000"/>
                      <a:alpha val="40000"/>
                    </a:schemeClr>
                  </a:glow>
                </a:effectLst>
              </a:rPr>
              <a:t>U</a:t>
            </a:r>
            <a:r>
              <a:rPr lang="lt-LT" sz="4800" b="1" dirty="0" smtClean="0">
                <a:solidFill>
                  <a:schemeClr val="bg1"/>
                </a:solidFill>
                <a:effectLst>
                  <a:glow rad="228600">
                    <a:schemeClr val="accent2">
                      <a:satMod val="175000"/>
                      <a:alpha val="40000"/>
                    </a:schemeClr>
                  </a:glow>
                </a:effectLst>
              </a:rPr>
              <a:t>ž kieno kaltes ir blogus darbus Jėzus prisiėmė bausmę?</a:t>
            </a:r>
          </a:p>
          <a:p>
            <a:pPr marL="914400" lvl="1" indent="-514350">
              <a:buFont typeface="+mj-lt"/>
              <a:buAutoNum type="arabicPeriod"/>
            </a:pPr>
            <a:r>
              <a:rPr lang="lt-LT" sz="4400" b="1" dirty="0" smtClean="0">
                <a:solidFill>
                  <a:schemeClr val="bg1"/>
                </a:solidFill>
                <a:effectLst>
                  <a:glow rad="228600">
                    <a:schemeClr val="accent2">
                      <a:satMod val="175000"/>
                      <a:alpha val="40000"/>
                    </a:schemeClr>
                  </a:glow>
                </a:effectLst>
              </a:rPr>
              <a:t>Už savo kaltes</a:t>
            </a:r>
          </a:p>
          <a:p>
            <a:pPr marL="914400" lvl="1" indent="-514350">
              <a:buFont typeface="+mj-lt"/>
              <a:buAutoNum type="arabicPeriod"/>
            </a:pPr>
            <a:r>
              <a:rPr lang="lt-LT" sz="4400" b="1" dirty="0" smtClean="0">
                <a:solidFill>
                  <a:schemeClr val="bg1"/>
                </a:solidFill>
                <a:effectLst>
                  <a:glow rad="228600">
                    <a:schemeClr val="accent2">
                      <a:satMod val="175000"/>
                      <a:alpha val="40000"/>
                    </a:schemeClr>
                  </a:glow>
                </a:effectLst>
              </a:rPr>
              <a:t>Už mūsų visų kaltes</a:t>
            </a:r>
          </a:p>
        </p:txBody>
      </p:sp>
      <p:pic>
        <p:nvPicPr>
          <p:cNvPr id="11" name="Picture 4"/>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b="-4546"/>
          <a:stretch/>
        </p:blipFill>
        <p:spPr bwMode="auto">
          <a:xfrm>
            <a:off x="6136866" y="4362994"/>
            <a:ext cx="2717075" cy="2245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666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000000"/>
                                      </p:to>
                                    </p:animClr>
                                    <p:animClr clrSpc="rgb" dir="cw">
                                      <p:cBhvr>
                                        <p:cTn id="21" dur="500" fill="hold"/>
                                        <p:tgtEl>
                                          <p:spTgt spid="3">
                                            <p:txEl>
                                              <p:pRg st="2" end="2"/>
                                            </p:txEl>
                                          </p:spTgt>
                                        </p:tgtEl>
                                        <p:attrNameLst>
                                          <p:attrName>fillcolor</p:attrName>
                                        </p:attrNameLst>
                                      </p:cBhvr>
                                      <p:to>
                                        <a:srgbClr val="000000"/>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b="1" dirty="0" err="1" smtClean="0">
                <a:solidFill>
                  <a:srgbClr val="FFFF66"/>
                </a:solidFill>
                <a:effectLst>
                  <a:glow rad="228600">
                    <a:schemeClr val="accent2">
                      <a:satMod val="175000"/>
                      <a:alpha val="40000"/>
                    </a:schemeClr>
                  </a:glow>
                </a:effectLst>
              </a:rPr>
              <a:t>Atsakyk</a:t>
            </a:r>
            <a:r>
              <a:rPr lang="lt-LT" b="1" dirty="0" err="1" smtClean="0">
                <a:solidFill>
                  <a:srgbClr val="FFFF66"/>
                </a:solidFill>
                <a:effectLst>
                  <a:glow rad="228600">
                    <a:schemeClr val="accent2">
                      <a:satMod val="175000"/>
                      <a:alpha val="40000"/>
                    </a:schemeClr>
                  </a:glow>
                </a:effectLst>
              </a:rPr>
              <a:t>ite</a:t>
            </a:r>
            <a:r>
              <a:rPr lang="lt-LT" b="1" dirty="0" smtClean="0">
                <a:solidFill>
                  <a:srgbClr val="FFFF66"/>
                </a:solidFill>
                <a:effectLst>
                  <a:glow rad="228600">
                    <a:schemeClr val="accent2">
                      <a:satMod val="175000"/>
                      <a:alpha val="40000"/>
                    </a:schemeClr>
                  </a:glow>
                </a:effectLst>
              </a:rPr>
              <a:t> į klausimą</a:t>
            </a:r>
            <a:r>
              <a:rPr lang="en-US" b="1" dirty="0" smtClean="0">
                <a:solidFill>
                  <a:srgbClr val="FFFF66"/>
                </a:solidFill>
                <a:effectLst>
                  <a:glow rad="228600">
                    <a:schemeClr val="accent2">
                      <a:satMod val="175000"/>
                      <a:alpha val="40000"/>
                    </a:schemeClr>
                  </a:glow>
                </a:effectLst>
              </a:rPr>
              <a:t>!</a:t>
            </a:r>
            <a:endParaRPr lang="lt-LT" dirty="0"/>
          </a:p>
        </p:txBody>
      </p:sp>
      <p:sp>
        <p:nvSpPr>
          <p:cNvPr id="3" name="Turinio vietos rezervavimo ženklas 2"/>
          <p:cNvSpPr>
            <a:spLocks noGrp="1"/>
          </p:cNvSpPr>
          <p:nvPr>
            <p:ph idx="1"/>
          </p:nvPr>
        </p:nvSpPr>
        <p:spPr>
          <a:xfrm>
            <a:off x="457200" y="1916832"/>
            <a:ext cx="8229600" cy="4752528"/>
          </a:xfrm>
        </p:spPr>
        <p:txBody>
          <a:bodyPr>
            <a:normAutofit/>
          </a:bodyPr>
          <a:lstStyle/>
          <a:p>
            <a:pPr marL="0" indent="0">
              <a:buNone/>
            </a:pPr>
            <a:r>
              <a:rPr lang="lt-LT" sz="4800" b="1" dirty="0" smtClean="0">
                <a:solidFill>
                  <a:schemeClr val="bg1"/>
                </a:solidFill>
                <a:effectLst>
                  <a:glow rad="228600">
                    <a:schemeClr val="accent2">
                      <a:satMod val="175000"/>
                      <a:alpha val="40000"/>
                    </a:schemeClr>
                  </a:glow>
                </a:effectLst>
              </a:rPr>
              <a:t>Kaip elgsiesi, jei žinai, kad už tavo blogus darbus kentėjo Jėzus?</a:t>
            </a:r>
          </a:p>
          <a:p>
            <a:pPr marL="914400" lvl="1" indent="-514350">
              <a:buFont typeface="+mj-lt"/>
              <a:buAutoNum type="arabicPeriod"/>
            </a:pPr>
            <a:r>
              <a:rPr lang="lt-LT" sz="4400" b="1" dirty="0">
                <a:solidFill>
                  <a:schemeClr val="bg1"/>
                </a:solidFill>
                <a:effectLst>
                  <a:glow rad="228600">
                    <a:schemeClr val="accent2">
                      <a:satMod val="175000"/>
                      <a:alpha val="40000"/>
                    </a:schemeClr>
                  </a:glow>
                </a:effectLst>
              </a:rPr>
              <a:t>Vis tiek </a:t>
            </a:r>
            <a:r>
              <a:rPr lang="lt-LT" sz="4400" b="1" dirty="0" smtClean="0">
                <a:solidFill>
                  <a:schemeClr val="bg1"/>
                </a:solidFill>
                <a:effectLst>
                  <a:glow rad="228600">
                    <a:schemeClr val="accent2">
                      <a:satMod val="175000"/>
                      <a:alpha val="40000"/>
                    </a:schemeClr>
                  </a:glow>
                </a:effectLst>
              </a:rPr>
              <a:t>darysi </a:t>
            </a:r>
            <a:r>
              <a:rPr lang="lt-LT" sz="4400" b="1" dirty="0">
                <a:solidFill>
                  <a:schemeClr val="bg1"/>
                </a:solidFill>
                <a:effectLst>
                  <a:glow rad="228600">
                    <a:schemeClr val="accent2">
                      <a:satMod val="175000"/>
                      <a:alpha val="40000"/>
                    </a:schemeClr>
                  </a:glow>
                </a:effectLst>
              </a:rPr>
              <a:t>bloga</a:t>
            </a:r>
          </a:p>
          <a:p>
            <a:pPr marL="914400" lvl="1" indent="-514350">
              <a:buFont typeface="+mj-lt"/>
              <a:buAutoNum type="arabicPeriod"/>
            </a:pPr>
            <a:r>
              <a:rPr lang="lt-LT" sz="4400" b="1" dirty="0" smtClean="0">
                <a:solidFill>
                  <a:schemeClr val="bg1"/>
                </a:solidFill>
                <a:effectLst>
                  <a:glow rad="228600">
                    <a:schemeClr val="accent2">
                      <a:satMod val="175000"/>
                      <a:alpha val="40000"/>
                    </a:schemeClr>
                  </a:glow>
                </a:effectLst>
              </a:rPr>
              <a:t>Stengsiesi daryti gera</a:t>
            </a:r>
          </a:p>
        </p:txBody>
      </p:sp>
    </p:spTree>
    <p:extLst>
      <p:ext uri="{BB962C8B-B14F-4D97-AF65-F5344CB8AC3E}">
        <p14:creationId xmlns="" xmlns:p14="http://schemas.microsoft.com/office/powerpoint/2010/main" val="35806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274638"/>
            <a:ext cx="8435280" cy="922114"/>
          </a:xfrm>
        </p:spPr>
        <p:txBody>
          <a:bodyPr>
            <a:normAutofit/>
          </a:bodyPr>
          <a:lstStyle/>
          <a:p>
            <a:r>
              <a:rPr lang="lt-LT" sz="3600" b="1" dirty="0" smtClean="0">
                <a:solidFill>
                  <a:srgbClr val="FFFF66"/>
                </a:solidFill>
                <a:effectLst>
                  <a:glow rad="228600">
                    <a:schemeClr val="accent2">
                      <a:satMod val="175000"/>
                      <a:alpha val="40000"/>
                    </a:schemeClr>
                  </a:glow>
                </a:effectLst>
              </a:rPr>
              <a:t>Peržiūrėdami </a:t>
            </a:r>
            <a:r>
              <a:rPr lang="lt-LT" sz="3600" b="1" dirty="0">
                <a:solidFill>
                  <a:srgbClr val="FFFF66"/>
                </a:solidFill>
                <a:effectLst>
                  <a:glow rad="228600">
                    <a:schemeClr val="accent2">
                      <a:satMod val="175000"/>
                      <a:alpha val="40000"/>
                    </a:schemeClr>
                  </a:glow>
                </a:effectLst>
              </a:rPr>
              <a:t>šį </a:t>
            </a:r>
            <a:r>
              <a:rPr lang="lt-LT" sz="3600" b="1" dirty="0" smtClean="0">
                <a:solidFill>
                  <a:srgbClr val="FFFF66"/>
                </a:solidFill>
                <a:effectLst>
                  <a:glow rad="228600">
                    <a:schemeClr val="accent2">
                      <a:satMod val="175000"/>
                      <a:alpha val="40000"/>
                    </a:schemeClr>
                  </a:glow>
                </a:effectLst>
              </a:rPr>
              <a:t>filmą, įtvirtinkime žinias</a:t>
            </a:r>
            <a:r>
              <a:rPr lang="en-US" sz="3600" b="1" dirty="0" smtClean="0">
                <a:solidFill>
                  <a:srgbClr val="FFFF66"/>
                </a:solidFill>
                <a:effectLst>
                  <a:glow rad="228600">
                    <a:schemeClr val="accent2">
                      <a:satMod val="175000"/>
                      <a:alpha val="40000"/>
                    </a:schemeClr>
                  </a:glow>
                </a:effectLst>
              </a:rPr>
              <a:t>!</a:t>
            </a:r>
            <a:endParaRPr lang="lt-LT" sz="3600" dirty="0"/>
          </a:p>
        </p:txBody>
      </p:sp>
      <p:sp>
        <p:nvSpPr>
          <p:cNvPr id="7" name="Stačiakampis 6"/>
          <p:cNvSpPr/>
          <p:nvPr/>
        </p:nvSpPr>
        <p:spPr>
          <a:xfrm>
            <a:off x="495400" y="1196752"/>
            <a:ext cx="8208912" cy="4154984"/>
          </a:xfrm>
          <a:prstGeom prst="rect">
            <a:avLst/>
          </a:prstGeom>
        </p:spPr>
        <p:txBody>
          <a:bodyPr wrap="square">
            <a:spAutoFit/>
          </a:bodyPr>
          <a:lstStyle/>
          <a:p>
            <a:pPr algn="ctr"/>
            <a:r>
              <a:rPr lang="lt-LT" sz="6600" dirty="0" smtClean="0"/>
              <a:t>Spausk nuorodą   </a:t>
            </a:r>
            <a:r>
              <a:rPr lang="lt-LT" sz="6600" dirty="0" smtClean="0">
                <a:hlinkClick r:id="rId2"/>
              </a:rPr>
              <a:t>https</a:t>
            </a:r>
            <a:r>
              <a:rPr lang="lt-LT" sz="6600" dirty="0">
                <a:hlinkClick r:id="rId2"/>
              </a:rPr>
              <a:t>://www.youtube.com/watch?v=pxy5E_pGh98&amp;t=5s</a:t>
            </a:r>
            <a:r>
              <a:rPr lang="lt-LT" sz="6600" dirty="0"/>
              <a:t> </a:t>
            </a:r>
          </a:p>
        </p:txBody>
      </p:sp>
    </p:spTree>
    <p:extLst>
      <p:ext uri="{BB962C8B-B14F-4D97-AF65-F5344CB8AC3E}">
        <p14:creationId xmlns="" xmlns:p14="http://schemas.microsoft.com/office/powerpoint/2010/main" val="3883830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via GIFER | Anime scenery, Iphone wallpaper winter, Gif background"/>
          <p:cNvPicPr>
            <a:picLocks noChangeAspect="1" noChangeArrowheads="1" noCrop="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0041"/>
            <a:ext cx="9143999" cy="68780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ntraštė 1"/>
          <p:cNvSpPr>
            <a:spLocks noGrp="1"/>
          </p:cNvSpPr>
          <p:nvPr>
            <p:ph type="title"/>
          </p:nvPr>
        </p:nvSpPr>
        <p:spPr>
          <a:xfrm>
            <a:off x="467544" y="1474763"/>
            <a:ext cx="8430109" cy="1944216"/>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5400" b="1" dirty="0">
                <a:solidFill>
                  <a:srgbClr val="FFFF66"/>
                </a:solidFill>
                <a:effectLst>
                  <a:glow rad="228600">
                    <a:schemeClr val="accent2">
                      <a:satMod val="175000"/>
                      <a:alpha val="40000"/>
                    </a:schemeClr>
                  </a:glow>
                </a:effectLst>
              </a:rPr>
              <a:t>J</a:t>
            </a:r>
            <a:r>
              <a:rPr lang="lt-LT" sz="5400" b="1" dirty="0" err="1">
                <a:solidFill>
                  <a:srgbClr val="FFFF66"/>
                </a:solidFill>
                <a:effectLst>
                  <a:glow rad="228600">
                    <a:schemeClr val="accent2">
                      <a:satMod val="175000"/>
                      <a:alpha val="40000"/>
                    </a:schemeClr>
                  </a:glow>
                </a:effectLst>
              </a:rPr>
              <a:t>ėzus</a:t>
            </a:r>
            <a:r>
              <a:rPr lang="lt-LT" sz="5400" b="1" dirty="0">
                <a:solidFill>
                  <a:srgbClr val="FFFF66"/>
                </a:solidFill>
                <a:effectLst>
                  <a:glow rad="228600">
                    <a:schemeClr val="accent2">
                      <a:satMod val="175000"/>
                      <a:alpha val="40000"/>
                    </a:schemeClr>
                  </a:glow>
                </a:effectLst>
              </a:rPr>
              <a:t> gyvas ir visada yra su mumis</a:t>
            </a:r>
            <a:r>
              <a:rPr lang="en-US" sz="5400" b="1" dirty="0">
                <a:solidFill>
                  <a:srgbClr val="FFFF66"/>
                </a:solidFill>
                <a:effectLst>
                  <a:glow rad="228600">
                    <a:schemeClr val="accent2">
                      <a:satMod val="175000"/>
                      <a:alpha val="40000"/>
                    </a:schemeClr>
                  </a:glow>
                </a:effectLst>
              </a:rPr>
              <a:t>!</a:t>
            </a:r>
            <a:endParaRPr lang="lt-LT" sz="5400" dirty="0"/>
          </a:p>
        </p:txBody>
      </p:sp>
      <p:sp>
        <p:nvSpPr>
          <p:cNvPr id="5" name="Stačiakampis 4"/>
          <p:cNvSpPr/>
          <p:nvPr/>
        </p:nvSpPr>
        <p:spPr>
          <a:xfrm>
            <a:off x="1478556" y="307975"/>
            <a:ext cx="6186886" cy="769441"/>
          </a:xfrm>
          <a:prstGeom prst="rect">
            <a:avLst/>
          </a:prstGeom>
        </p:spPr>
        <p:txBody>
          <a:bodyPr wrap="none">
            <a:spAutoFit/>
          </a:bodyPr>
          <a:lstStyle/>
          <a:p>
            <a:r>
              <a:rPr lang="lt-LT" sz="4400" b="1" dirty="0" smtClean="0">
                <a:solidFill>
                  <a:srgbClr val="FFFF66"/>
                </a:solidFill>
                <a:effectLst>
                  <a:glow rad="228600">
                    <a:schemeClr val="accent2">
                      <a:satMod val="175000"/>
                      <a:alpha val="40000"/>
                    </a:schemeClr>
                  </a:glow>
                </a:effectLst>
              </a:rPr>
              <a:t>Velykų šventė reiškia, jog </a:t>
            </a:r>
            <a:endParaRPr lang="lt-LT" sz="4400" dirty="0"/>
          </a:p>
        </p:txBody>
      </p:sp>
      <p:pic>
        <p:nvPicPr>
          <p:cNvPr id="6" name="Picture 2" descr="Tikrasis Jėzaus buvimas Švč. Sakramente | FSSPX Lithuania"/>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3390964" y="3418979"/>
            <a:ext cx="2906841" cy="331919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1708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6648"/>
            <a:ext cx="8229600" cy="1143000"/>
          </a:xfrm>
        </p:spPr>
        <p:txBody>
          <a:bodyPr>
            <a:normAutofit/>
          </a:bodyPr>
          <a:lstStyle/>
          <a:p>
            <a:r>
              <a:rPr lang="lt-LT" b="1" dirty="0" smtClean="0">
                <a:solidFill>
                  <a:srgbClr val="FFFF66"/>
                </a:solidFill>
                <a:effectLst>
                  <a:glow rad="228600">
                    <a:schemeClr val="accent2">
                      <a:satMod val="175000"/>
                      <a:alpha val="40000"/>
                    </a:schemeClr>
                  </a:glow>
                </a:effectLst>
              </a:rPr>
              <a:t>Pamokos aptarimas:</a:t>
            </a:r>
            <a:endParaRPr lang="lt-LT" b="1" dirty="0">
              <a:solidFill>
                <a:srgbClr val="FFFF66"/>
              </a:solidFill>
              <a:effectLst>
                <a:glow rad="228600">
                  <a:schemeClr val="accent2">
                    <a:satMod val="175000"/>
                    <a:alpha val="40000"/>
                  </a:schemeClr>
                </a:glow>
              </a:effectLst>
            </a:endParaRPr>
          </a:p>
        </p:txBody>
      </p:sp>
      <p:sp>
        <p:nvSpPr>
          <p:cNvPr id="3" name="Turinio vietos rezervavimo ženklas 2"/>
          <p:cNvSpPr>
            <a:spLocks noGrp="1"/>
          </p:cNvSpPr>
          <p:nvPr>
            <p:ph idx="1"/>
          </p:nvPr>
        </p:nvSpPr>
        <p:spPr>
          <a:xfrm>
            <a:off x="395536" y="1052736"/>
            <a:ext cx="8229600" cy="4886003"/>
          </a:xfrm>
        </p:spPr>
        <p:txBody>
          <a:bodyPr>
            <a:normAutofit/>
          </a:bodyPr>
          <a:lstStyle/>
          <a:p>
            <a:r>
              <a:rPr lang="lt-LT" sz="4000" b="1" dirty="0" smtClean="0">
                <a:solidFill>
                  <a:srgbClr val="FFFF66"/>
                </a:solidFill>
                <a:effectLst>
                  <a:glow rad="228600">
                    <a:schemeClr val="accent2">
                      <a:satMod val="175000"/>
                      <a:alpha val="40000"/>
                    </a:schemeClr>
                  </a:glow>
                </a:effectLst>
              </a:rPr>
              <a:t>Apie ką buvo pamoka?</a:t>
            </a:r>
          </a:p>
          <a:p>
            <a:r>
              <a:rPr lang="lt-LT" sz="4000" b="1" dirty="0" smtClean="0">
                <a:solidFill>
                  <a:srgbClr val="FFFF66"/>
                </a:solidFill>
                <a:effectLst>
                  <a:glow rad="228600">
                    <a:schemeClr val="accent2">
                      <a:satMod val="175000"/>
                      <a:alpha val="40000"/>
                    </a:schemeClr>
                  </a:glow>
                </a:effectLst>
              </a:rPr>
              <a:t>Ką veikėme per pamoką?</a:t>
            </a:r>
          </a:p>
          <a:p>
            <a:r>
              <a:rPr lang="en-US" sz="4000" b="1" dirty="0" err="1">
                <a:solidFill>
                  <a:srgbClr val="FFFF66"/>
                </a:solidFill>
                <a:effectLst>
                  <a:glow rad="228600">
                    <a:schemeClr val="accent2">
                      <a:satMod val="175000"/>
                      <a:alpha val="40000"/>
                    </a:schemeClr>
                  </a:glow>
                </a:effectLst>
              </a:rPr>
              <a:t>Kokie</a:t>
            </a:r>
            <a:r>
              <a:rPr lang="en-US" sz="4000" b="1" dirty="0">
                <a:solidFill>
                  <a:srgbClr val="FFFF66"/>
                </a:solidFill>
                <a:effectLst>
                  <a:glow rad="228600">
                    <a:schemeClr val="accent2">
                      <a:satMod val="175000"/>
                      <a:alpha val="40000"/>
                    </a:schemeClr>
                  </a:glow>
                </a:effectLst>
              </a:rPr>
              <a:t> </a:t>
            </a:r>
            <a:r>
              <a:rPr lang="en-US" sz="4000" b="1" dirty="0" err="1">
                <a:solidFill>
                  <a:srgbClr val="FFFF66"/>
                </a:solidFill>
                <a:effectLst>
                  <a:glow rad="228600">
                    <a:schemeClr val="accent2">
                      <a:satMod val="175000"/>
                      <a:alpha val="40000"/>
                    </a:schemeClr>
                  </a:glow>
                </a:effectLst>
              </a:rPr>
              <a:t>jausmai</a:t>
            </a:r>
            <a:r>
              <a:rPr lang="en-US" sz="4000" b="1" dirty="0">
                <a:solidFill>
                  <a:srgbClr val="FFFF66"/>
                </a:solidFill>
                <a:effectLst>
                  <a:glow rad="228600">
                    <a:schemeClr val="accent2">
                      <a:satMod val="175000"/>
                      <a:alpha val="40000"/>
                    </a:schemeClr>
                  </a:glow>
                </a:effectLst>
              </a:rPr>
              <a:t> kilo?</a:t>
            </a:r>
            <a:endParaRPr lang="lt-LT" sz="4000" b="1" dirty="0">
              <a:solidFill>
                <a:srgbClr val="FFFF66"/>
              </a:solidFill>
              <a:effectLst>
                <a:glow rad="228600">
                  <a:schemeClr val="accent2">
                    <a:satMod val="175000"/>
                    <a:alpha val="40000"/>
                  </a:schemeClr>
                </a:glow>
              </a:effectLst>
            </a:endParaRPr>
          </a:p>
          <a:p>
            <a:r>
              <a:rPr lang="lt-LT" sz="4000" b="1" dirty="0" smtClean="0">
                <a:solidFill>
                  <a:srgbClr val="FFFF66"/>
                </a:solidFill>
                <a:effectLst>
                  <a:glow rad="228600">
                    <a:schemeClr val="accent2">
                      <a:satMod val="175000"/>
                      <a:alpha val="40000"/>
                    </a:schemeClr>
                  </a:glow>
                </a:effectLst>
              </a:rPr>
              <a:t>Ką labiausiai įsidėmėjai?</a:t>
            </a:r>
            <a:endParaRPr lang="en-US" sz="4000" b="1" dirty="0" smtClean="0">
              <a:solidFill>
                <a:srgbClr val="FFFF66"/>
              </a:solidFill>
              <a:effectLst>
                <a:glow rad="228600">
                  <a:schemeClr val="accent2">
                    <a:satMod val="175000"/>
                    <a:alpha val="40000"/>
                  </a:schemeClr>
                </a:glow>
              </a:effectLst>
            </a:endParaRPr>
          </a:p>
          <a:p>
            <a:pPr>
              <a:buNone/>
            </a:pPr>
            <a:endParaRPr lang="lt-LT" sz="4000" dirty="0"/>
          </a:p>
        </p:txBody>
      </p:sp>
      <p:pic>
        <p:nvPicPr>
          <p:cNvPr id="6" name="Picture 7"/>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2195736" y="3968905"/>
            <a:ext cx="5040560" cy="27522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92062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601800"/>
            <a:ext cx="4824536" cy="1440160"/>
          </a:xfrm>
        </p:spPr>
        <p:txBody>
          <a:bodyPr>
            <a:normAutofit fontScale="90000"/>
          </a:bodyPr>
          <a:lstStyle/>
          <a:p>
            <a:r>
              <a:rPr lang="lt-LT" b="1" dirty="0" smtClean="0">
                <a:solidFill>
                  <a:srgbClr val="FFFF66"/>
                </a:solidFill>
                <a:effectLst>
                  <a:glow rad="228600">
                    <a:schemeClr val="accent2">
                      <a:satMod val="175000"/>
                      <a:alpha val="40000"/>
                    </a:schemeClr>
                  </a:glow>
                </a:effectLst>
              </a:rPr>
              <a:t>Įsivertink</a:t>
            </a:r>
            <a:r>
              <a:rPr lang="en-US" b="1" dirty="0" smtClean="0">
                <a:solidFill>
                  <a:srgbClr val="FFFF66"/>
                </a:solidFill>
                <a:effectLst>
                  <a:glow rad="228600">
                    <a:schemeClr val="accent2">
                      <a:satMod val="175000"/>
                      <a:alpha val="40000"/>
                    </a:schemeClr>
                  </a:glow>
                </a:effectLst>
              </a:rPr>
              <a:t>, </a:t>
            </a:r>
            <a:r>
              <a:rPr lang="en-US" b="1" dirty="0" err="1" smtClean="0">
                <a:solidFill>
                  <a:srgbClr val="FFFF66"/>
                </a:solidFill>
                <a:effectLst>
                  <a:glow rad="228600">
                    <a:schemeClr val="accent2">
                      <a:satMod val="175000"/>
                      <a:alpha val="40000"/>
                    </a:schemeClr>
                  </a:glow>
                </a:effectLst>
              </a:rPr>
              <a:t>kaip</a:t>
            </a:r>
            <a:r>
              <a:rPr lang="en-US" b="1" dirty="0" smtClean="0">
                <a:solidFill>
                  <a:srgbClr val="FFFF66"/>
                </a:solidFill>
                <a:effectLst>
                  <a:glow rad="228600">
                    <a:schemeClr val="accent2">
                      <a:satMod val="175000"/>
                      <a:alpha val="40000"/>
                    </a:schemeClr>
                  </a:glow>
                </a:effectLst>
              </a:rPr>
              <a:t> </a:t>
            </a:r>
            <a:r>
              <a:rPr lang="en-US" b="1" dirty="0" err="1" smtClean="0">
                <a:solidFill>
                  <a:srgbClr val="FFFF66"/>
                </a:solidFill>
                <a:effectLst>
                  <a:glow rad="228600">
                    <a:schemeClr val="accent2">
                      <a:satMod val="175000"/>
                      <a:alpha val="40000"/>
                    </a:schemeClr>
                  </a:glow>
                </a:effectLst>
              </a:rPr>
              <a:t>sek</a:t>
            </a:r>
            <a:r>
              <a:rPr lang="lt-LT" b="1" dirty="0" smtClean="0">
                <a:solidFill>
                  <a:srgbClr val="FFFF66"/>
                </a:solidFill>
                <a:effectLst>
                  <a:glow rad="228600">
                    <a:schemeClr val="accent2">
                      <a:satMod val="175000"/>
                      <a:alpha val="40000"/>
                    </a:schemeClr>
                  </a:glow>
                </a:effectLst>
              </a:rPr>
              <a:t>ėsi per šią pamoką</a:t>
            </a:r>
            <a:r>
              <a:rPr lang="en-US" b="1" dirty="0" smtClean="0">
                <a:solidFill>
                  <a:srgbClr val="FFFF66"/>
                </a:solidFill>
                <a:effectLst>
                  <a:glow rad="228600">
                    <a:schemeClr val="accent2">
                      <a:satMod val="175000"/>
                      <a:alpha val="40000"/>
                    </a:schemeClr>
                  </a:glow>
                </a:effectLst>
              </a:rPr>
              <a:t>!</a:t>
            </a:r>
            <a:endParaRPr lang="lt-LT" dirty="0"/>
          </a:p>
        </p:txBody>
      </p:sp>
      <p:sp>
        <p:nvSpPr>
          <p:cNvPr id="9" name="Antraštė 1"/>
          <p:cNvSpPr txBox="1">
            <a:spLocks/>
          </p:cNvSpPr>
          <p:nvPr/>
        </p:nvSpPr>
        <p:spPr>
          <a:xfrm>
            <a:off x="827584" y="2333618"/>
            <a:ext cx="8193900" cy="452438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a:buAutoNum type="arabicPeriod"/>
            </a:pPr>
            <a:r>
              <a:rPr lang="lt-LT" sz="4000" b="1" dirty="0" smtClean="0">
                <a:solidFill>
                  <a:schemeClr val="bg1"/>
                </a:solidFill>
                <a:effectLst>
                  <a:glow rad="292100">
                    <a:schemeClr val="accent2">
                      <a:lumMod val="50000"/>
                      <a:alpha val="82000"/>
                    </a:schemeClr>
                  </a:glow>
                </a:effectLst>
              </a:rPr>
              <a:t>Sunkiai</a:t>
            </a:r>
          </a:p>
          <a:p>
            <a:pPr marL="742950" indent="-742950" algn="l">
              <a:buAutoNum type="arabicPeriod"/>
            </a:pPr>
            <a:endParaRPr lang="lt-LT" sz="2500" b="1" dirty="0">
              <a:solidFill>
                <a:schemeClr val="bg1"/>
              </a:solidFill>
              <a:effectLst>
                <a:glow rad="292100">
                  <a:schemeClr val="accent2">
                    <a:lumMod val="50000"/>
                    <a:alpha val="82000"/>
                  </a:schemeClr>
                </a:glow>
              </a:effectLst>
            </a:endParaRPr>
          </a:p>
          <a:p>
            <a:pPr marL="742950" indent="-742950" algn="l">
              <a:buAutoNum type="arabicPeriod"/>
            </a:pPr>
            <a:r>
              <a:rPr lang="en-US" sz="4000" b="1" dirty="0" err="1" smtClean="0">
                <a:solidFill>
                  <a:schemeClr val="bg1"/>
                </a:solidFill>
                <a:effectLst>
                  <a:glow rad="292100">
                    <a:schemeClr val="accent2">
                      <a:lumMod val="50000"/>
                      <a:alpha val="82000"/>
                    </a:schemeClr>
                  </a:glow>
                </a:effectLst>
              </a:rPr>
              <a:t>Gerai</a:t>
            </a:r>
            <a:endParaRPr lang="lt-LT" sz="4000" b="1" dirty="0" smtClean="0">
              <a:solidFill>
                <a:schemeClr val="bg1"/>
              </a:solidFill>
              <a:effectLst>
                <a:glow rad="292100">
                  <a:schemeClr val="accent2">
                    <a:lumMod val="50000"/>
                    <a:alpha val="82000"/>
                  </a:schemeClr>
                </a:glow>
              </a:effectLst>
            </a:endParaRPr>
          </a:p>
          <a:p>
            <a:pPr marL="742950" indent="-742950" algn="l">
              <a:buAutoNum type="arabicPeriod"/>
            </a:pPr>
            <a:endParaRPr lang="lt-LT" sz="2500" b="1" dirty="0">
              <a:solidFill>
                <a:schemeClr val="bg1"/>
              </a:solidFill>
              <a:effectLst>
                <a:glow rad="292100">
                  <a:schemeClr val="accent2">
                    <a:lumMod val="50000"/>
                    <a:alpha val="82000"/>
                  </a:schemeClr>
                </a:glow>
              </a:effectLst>
            </a:endParaRPr>
          </a:p>
          <a:p>
            <a:pPr marL="742950" indent="-742950" algn="l">
              <a:buAutoNum type="arabicPeriod"/>
            </a:pPr>
            <a:r>
              <a:rPr lang="en-US" sz="4000" b="1" dirty="0" err="1" smtClean="0">
                <a:solidFill>
                  <a:schemeClr val="bg1"/>
                </a:solidFill>
                <a:effectLst>
                  <a:glow rad="292100">
                    <a:schemeClr val="accent2">
                      <a:lumMod val="50000"/>
                      <a:alpha val="82000"/>
                    </a:schemeClr>
                  </a:glow>
                </a:effectLst>
              </a:rPr>
              <a:t>Labai</a:t>
            </a:r>
            <a:r>
              <a:rPr lang="en-US" sz="4000" b="1" dirty="0" smtClean="0">
                <a:solidFill>
                  <a:schemeClr val="bg1"/>
                </a:solidFill>
                <a:effectLst>
                  <a:glow rad="292100">
                    <a:schemeClr val="accent2">
                      <a:lumMod val="50000"/>
                      <a:alpha val="82000"/>
                    </a:schemeClr>
                  </a:glow>
                </a:effectLst>
              </a:rPr>
              <a:t> </a:t>
            </a:r>
            <a:r>
              <a:rPr lang="en-US" sz="4000" b="1" dirty="0" err="1" smtClean="0">
                <a:solidFill>
                  <a:schemeClr val="bg1"/>
                </a:solidFill>
                <a:effectLst>
                  <a:glow rad="292100">
                    <a:schemeClr val="accent2">
                      <a:lumMod val="50000"/>
                      <a:alpha val="82000"/>
                    </a:schemeClr>
                  </a:glow>
                </a:effectLst>
              </a:rPr>
              <a:t>gerai</a:t>
            </a:r>
            <a:endParaRPr lang="lt-LT" sz="4000" b="1" dirty="0" smtClean="0">
              <a:solidFill>
                <a:schemeClr val="bg1"/>
              </a:solidFill>
              <a:effectLst>
                <a:glow rad="292100">
                  <a:schemeClr val="accent2">
                    <a:lumMod val="50000"/>
                    <a:alpha val="82000"/>
                  </a:schemeClr>
                </a:glow>
              </a:effectLst>
            </a:endParaRPr>
          </a:p>
          <a:p>
            <a:pPr marL="742950" indent="-742950" algn="l">
              <a:buAutoNum type="arabicPeriod"/>
            </a:pPr>
            <a:endParaRPr lang="lt-LT" sz="2900" b="1" dirty="0">
              <a:solidFill>
                <a:schemeClr val="bg1"/>
              </a:solidFill>
              <a:effectLst>
                <a:glow rad="292100">
                  <a:schemeClr val="accent2">
                    <a:lumMod val="50000"/>
                    <a:alpha val="82000"/>
                  </a:schemeClr>
                </a:glow>
              </a:effectLst>
            </a:endParaRPr>
          </a:p>
          <a:p>
            <a:pPr marL="742950" indent="-742950" algn="l">
              <a:buAutoNum type="arabicPeriod"/>
            </a:pPr>
            <a:r>
              <a:rPr lang="en-US" sz="4000" b="1" dirty="0" err="1" smtClean="0">
                <a:solidFill>
                  <a:schemeClr val="bg1"/>
                </a:solidFill>
                <a:effectLst>
                  <a:glow rad="292100">
                    <a:schemeClr val="accent2">
                      <a:lumMod val="50000"/>
                      <a:alpha val="82000"/>
                    </a:schemeClr>
                  </a:glow>
                </a:effectLst>
              </a:rPr>
              <a:t>Puikiai</a:t>
            </a:r>
            <a:endParaRPr lang="lt-LT" sz="4000" b="1" dirty="0" smtClean="0">
              <a:solidFill>
                <a:schemeClr val="bg1"/>
              </a:solidFill>
              <a:effectLst>
                <a:glow rad="292100">
                  <a:schemeClr val="accent2">
                    <a:lumMod val="50000"/>
                    <a:alpha val="82000"/>
                  </a:schemeClr>
                </a:glow>
              </a:effectLst>
            </a:endParaRPr>
          </a:p>
        </p:txBody>
      </p:sp>
      <p:pic>
        <p:nvPicPr>
          <p:cNvPr id="2052" name="Picture 4" descr="Group of judges jury people hold up scorecards Vector Image"/>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5014262" y="3573016"/>
            <a:ext cx="3662474" cy="223224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914307" y="3492297"/>
            <a:ext cx="49252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4</a:t>
            </a:r>
            <a:endParaRPr lang="lt-LT" sz="3200" b="1" dirty="0"/>
          </a:p>
        </p:txBody>
      </p:sp>
      <p:sp>
        <p:nvSpPr>
          <p:cNvPr id="11" name="TextBox 10"/>
          <p:cNvSpPr txBox="1"/>
          <p:nvPr/>
        </p:nvSpPr>
        <p:spPr>
          <a:xfrm>
            <a:off x="6023696" y="3492297"/>
            <a:ext cx="49252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t>3</a:t>
            </a:r>
            <a:endParaRPr lang="lt-LT" sz="3200" b="1" dirty="0"/>
          </a:p>
        </p:txBody>
      </p:sp>
      <p:sp>
        <p:nvSpPr>
          <p:cNvPr id="12" name="TextBox 11"/>
          <p:cNvSpPr txBox="1"/>
          <p:nvPr/>
        </p:nvSpPr>
        <p:spPr>
          <a:xfrm>
            <a:off x="7175824" y="3492297"/>
            <a:ext cx="49252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t>4</a:t>
            </a:r>
            <a:endParaRPr lang="lt-LT" sz="3200" b="1" dirty="0"/>
          </a:p>
        </p:txBody>
      </p:sp>
    </p:spTree>
    <p:extLst>
      <p:ext uri="{BB962C8B-B14F-4D97-AF65-F5344CB8AC3E}">
        <p14:creationId xmlns="" xmlns:p14="http://schemas.microsoft.com/office/powerpoint/2010/main" val="252891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Pradėkime nuo </a:t>
            </a:r>
            <a:r>
              <a:rPr lang="lt-LT" i="1" dirty="0" smtClean="0"/>
              <a:t>verbų sekmadienio</a:t>
            </a:r>
            <a:endParaRPr lang="lt-LT" dirty="0"/>
          </a:p>
        </p:txBody>
      </p:sp>
      <p:sp>
        <p:nvSpPr>
          <p:cNvPr id="3" name="Turinio vietos rezervavimo ženklas 2"/>
          <p:cNvSpPr>
            <a:spLocks noGrp="1"/>
          </p:cNvSpPr>
          <p:nvPr>
            <p:ph idx="1"/>
          </p:nvPr>
        </p:nvSpPr>
        <p:spPr/>
        <p:txBody>
          <a:bodyPr>
            <a:normAutofit/>
          </a:bodyPr>
          <a:lstStyle/>
          <a:p>
            <a:r>
              <a:rPr lang="lt-LT" dirty="0" smtClean="0"/>
              <a:t>  Jėzui atvykus į Jeruzalę, žmonės jam po kojomis klojo palmes, dabar palmių, tokių kaip Jeruzalėje neturime, todėl ateiname su mūsų krašte kurtomis verbomis. Palmės (verbos) simbolizuoja Jėzaus garbinimą, jo pergalę prieš mirtį. Galima žemėlapyje surasti Jeruzalę, pažiūrėti nuotraukas kaip atrodo šis miestas, kuo skiriasi nuo mūsų miestų, gamtos, kokia ten kalba  ir pan.</a:t>
            </a:r>
          </a:p>
          <a:p>
            <a:endParaRPr lang="lt-L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5554960" cy="1143000"/>
          </a:xfrm>
        </p:spPr>
        <p:txBody>
          <a:bodyPr/>
          <a:lstStyle/>
          <a:p>
            <a:r>
              <a:rPr lang="en-US" b="1" dirty="0" smtClean="0">
                <a:solidFill>
                  <a:srgbClr val="FFFF66"/>
                </a:solidFill>
                <a:effectLst>
                  <a:glow rad="228600">
                    <a:schemeClr val="accent2">
                      <a:satMod val="175000"/>
                      <a:alpha val="40000"/>
                    </a:schemeClr>
                  </a:glow>
                </a:effectLst>
              </a:rPr>
              <a:t>Nam</a:t>
            </a:r>
            <a:r>
              <a:rPr lang="lt-LT" b="1" dirty="0" smtClean="0">
                <a:solidFill>
                  <a:srgbClr val="FFFF66"/>
                </a:solidFill>
                <a:effectLst>
                  <a:glow rad="228600">
                    <a:schemeClr val="accent2">
                      <a:satMod val="175000"/>
                      <a:alpha val="40000"/>
                    </a:schemeClr>
                  </a:glow>
                </a:effectLst>
              </a:rPr>
              <a:t>ų darbai</a:t>
            </a:r>
            <a:endParaRPr lang="lt-LT" dirty="0"/>
          </a:p>
        </p:txBody>
      </p:sp>
      <p:sp>
        <p:nvSpPr>
          <p:cNvPr id="3" name="Turinio vietos rezervavimo ženklas 2"/>
          <p:cNvSpPr>
            <a:spLocks noGrp="1"/>
          </p:cNvSpPr>
          <p:nvPr>
            <p:ph idx="1"/>
          </p:nvPr>
        </p:nvSpPr>
        <p:spPr>
          <a:xfrm>
            <a:off x="48320" y="1312168"/>
            <a:ext cx="6059016" cy="1612776"/>
          </a:xfrm>
        </p:spPr>
        <p:txBody>
          <a:bodyPr>
            <a:normAutofit fontScale="92500"/>
          </a:bodyPr>
          <a:lstStyle/>
          <a:p>
            <a:r>
              <a:rPr lang="lt-LT" b="1" dirty="0" smtClean="0">
                <a:solidFill>
                  <a:srgbClr val="FFFF66"/>
                </a:solidFill>
                <a:effectLst>
                  <a:glow rad="228600">
                    <a:schemeClr val="accent2">
                      <a:satMod val="175000"/>
                      <a:alpha val="40000"/>
                    </a:schemeClr>
                  </a:glow>
                </a:effectLst>
              </a:rPr>
              <a:t>Jei nori, gali pasigaminti </a:t>
            </a:r>
            <a:r>
              <a:rPr lang="lt-LT" b="1" dirty="0">
                <a:solidFill>
                  <a:srgbClr val="FFFF66"/>
                </a:solidFill>
                <a:effectLst>
                  <a:glow rad="228600">
                    <a:schemeClr val="accent2">
                      <a:satMod val="175000"/>
                      <a:alpha val="40000"/>
                    </a:schemeClr>
                  </a:glow>
                </a:effectLst>
              </a:rPr>
              <a:t>Kryžių, kuris galės </a:t>
            </a:r>
            <a:r>
              <a:rPr lang="lt-LT" b="1" dirty="0" smtClean="0">
                <a:solidFill>
                  <a:srgbClr val="FFFF66"/>
                </a:solidFill>
                <a:effectLst>
                  <a:glow rad="228600">
                    <a:schemeClr val="accent2">
                      <a:satMod val="175000"/>
                      <a:alpha val="40000"/>
                    </a:schemeClr>
                  </a:glow>
                </a:effectLst>
              </a:rPr>
              <a:t>papuošti jūsų </a:t>
            </a:r>
            <a:r>
              <a:rPr lang="lt-LT" b="1" dirty="0">
                <a:solidFill>
                  <a:srgbClr val="FFFF66"/>
                </a:solidFill>
                <a:effectLst>
                  <a:glow rad="228600">
                    <a:schemeClr val="accent2">
                      <a:satMod val="175000"/>
                      <a:alpha val="40000"/>
                    </a:schemeClr>
                  </a:glow>
                </a:effectLst>
              </a:rPr>
              <a:t>namuose langą ar kitą pasirinktą erdvę</a:t>
            </a:r>
            <a:r>
              <a:rPr lang="lt-LT" b="1" dirty="0" smtClean="0">
                <a:solidFill>
                  <a:srgbClr val="FFFF66"/>
                </a:solidFill>
                <a:effectLst>
                  <a:glow rad="228600">
                    <a:schemeClr val="accent2">
                      <a:satMod val="175000"/>
                      <a:alpha val="40000"/>
                    </a:schemeClr>
                  </a:glow>
                </a:effectLst>
              </a:rPr>
              <a:t>.</a:t>
            </a:r>
            <a:endParaRPr lang="lt-LT" b="1" dirty="0">
              <a:solidFill>
                <a:srgbClr val="FFFF66"/>
              </a:solidFill>
              <a:effectLst>
                <a:glow rad="228600">
                  <a:schemeClr val="accent2">
                    <a:satMod val="175000"/>
                    <a:alpha val="40000"/>
                  </a:schemeClr>
                </a:glow>
              </a:effectLst>
            </a:endParaRPr>
          </a:p>
        </p:txBody>
      </p:sp>
      <p:pic>
        <p:nvPicPr>
          <p:cNvPr id="7170" name="Picture 2"/>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467544" y="2924944"/>
            <a:ext cx="5229225" cy="190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6012160" y="692696"/>
            <a:ext cx="2867425" cy="4121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251520" y="5013176"/>
            <a:ext cx="8715376" cy="14421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30337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he Resurrection: The Whole Story | A Russian Orthodox Church Website"/>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55576" y="332656"/>
            <a:ext cx="7560840" cy="56706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Antraštė 1"/>
          <p:cNvSpPr>
            <a:spLocks noGrp="1"/>
          </p:cNvSpPr>
          <p:nvPr>
            <p:ph type="title"/>
          </p:nvPr>
        </p:nvSpPr>
        <p:spPr>
          <a:xfrm>
            <a:off x="71500" y="5859760"/>
            <a:ext cx="8928992" cy="1008112"/>
          </a:xfrm>
        </p:spPr>
        <p:txBody>
          <a:bodyPr>
            <a:noAutofit/>
          </a:bodyPr>
          <a:lstStyle/>
          <a:p>
            <a:r>
              <a:rPr lang="lt-LT" sz="6000" b="1" dirty="0" smtClean="0">
                <a:solidFill>
                  <a:srgbClr val="FFFF66"/>
                </a:solidFill>
                <a:effectLst>
                  <a:glow rad="228600">
                    <a:schemeClr val="accent2">
                      <a:satMod val="175000"/>
                      <a:alpha val="40000"/>
                    </a:schemeClr>
                  </a:glow>
                </a:effectLst>
              </a:rPr>
              <a:t>Džiaugsmingų </a:t>
            </a:r>
            <a:r>
              <a:rPr lang="lt-LT" sz="6000" b="1" dirty="0" err="1" smtClean="0">
                <a:solidFill>
                  <a:srgbClr val="FFFF66"/>
                </a:solidFill>
                <a:effectLst>
                  <a:glow rad="228600">
                    <a:schemeClr val="accent2">
                      <a:satMod val="175000"/>
                      <a:alpha val="40000"/>
                    </a:schemeClr>
                  </a:glow>
                </a:effectLst>
              </a:rPr>
              <a:t>Šv</a:t>
            </a:r>
            <a:r>
              <a:rPr lang="en-US" sz="6000" b="1" dirty="0" smtClean="0">
                <a:solidFill>
                  <a:srgbClr val="FFFF66"/>
                </a:solidFill>
                <a:effectLst>
                  <a:glow rad="228600">
                    <a:schemeClr val="accent2">
                      <a:satMod val="175000"/>
                      <a:alpha val="40000"/>
                    </a:schemeClr>
                  </a:glow>
                </a:effectLst>
              </a:rPr>
              <a:t>.</a:t>
            </a:r>
            <a:r>
              <a:rPr lang="lt-LT" sz="6000" b="1" dirty="0" smtClean="0">
                <a:solidFill>
                  <a:srgbClr val="FFFF66"/>
                </a:solidFill>
                <a:effectLst>
                  <a:glow rad="228600">
                    <a:schemeClr val="accent2">
                      <a:satMod val="175000"/>
                      <a:alpha val="40000"/>
                    </a:schemeClr>
                  </a:glow>
                </a:effectLst>
              </a:rPr>
              <a:t> Velykų</a:t>
            </a:r>
            <a:r>
              <a:rPr lang="en-US" sz="6000" b="1" dirty="0" smtClean="0">
                <a:solidFill>
                  <a:srgbClr val="FFFF66"/>
                </a:solidFill>
                <a:effectLst>
                  <a:glow rad="228600">
                    <a:schemeClr val="accent2">
                      <a:satMod val="175000"/>
                      <a:alpha val="40000"/>
                    </a:schemeClr>
                  </a:glow>
                </a:effectLst>
              </a:rPr>
              <a:t>!</a:t>
            </a:r>
            <a:endParaRPr lang="lt-LT" sz="6000" dirty="0"/>
          </a:p>
        </p:txBody>
      </p:sp>
    </p:spTree>
    <p:extLst>
      <p:ext uri="{BB962C8B-B14F-4D97-AF65-F5344CB8AC3E}">
        <p14:creationId xmlns="" xmlns:p14="http://schemas.microsoft.com/office/powerpoint/2010/main" val="237908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a:bodyPr>
          <a:lstStyle/>
          <a:p>
            <a:r>
              <a:rPr lang="lt-LT" i="1" dirty="0" smtClean="0"/>
              <a:t>Didįjį ketvirtadienį</a:t>
            </a:r>
            <a:r>
              <a:rPr lang="lt-LT" dirty="0" smtClean="0"/>
              <a:t> Jėzus valgė su dvylika savo mokinių. Jis pašventino duoną ir vyną ir davė jiems tardamas: „Imkite ir valgykite: tai yra mano kūnas.“ Paskui, paėmęs taurę, sukalbėjo padėkos maldą ir davė jiems, tardamas: „Gerkite iš jos visi, nes tai yra mano kraujas.“ Pasikalbėkite apie tai, kad tą dieną Jėzus buvo išduotas savo mokinio</a:t>
            </a:r>
          </a:p>
          <a:p>
            <a:endParaRPr lang="lt-L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r>
              <a:rPr lang="lt-LT" i="1" dirty="0" smtClean="0"/>
              <a:t>Didįjį penktadienį</a:t>
            </a:r>
            <a:r>
              <a:rPr lang="lt-LT" dirty="0" smtClean="0"/>
              <a:t> </a:t>
            </a:r>
            <a:r>
              <a:rPr lang="lt-LT" dirty="0" err="1" smtClean="0"/>
              <a:t>Poncijus</a:t>
            </a:r>
            <a:r>
              <a:rPr lang="lt-LT" dirty="0" smtClean="0"/>
              <a:t> Pilotas priėmė sprendimą Jėzų nukryžiuoti (Pilotas nebuvo labai nusiteikęs skirti Jėzui mirties bausmę ir padarė tai nenoriai, spaudžiamas minios ir žydų vyresnybės). Jėzus nuėjo kryžiaus kelią, buvo prikaltas prie kryžiaus ir mirė.</a:t>
            </a:r>
          </a:p>
          <a:p>
            <a:endParaRPr lang="lt-L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Velykos – pavasario, atgimimo šventė. </a:t>
            </a:r>
            <a:endParaRPr lang="lt-LT" dirty="0"/>
          </a:p>
        </p:txBody>
      </p:sp>
      <p:sp>
        <p:nvSpPr>
          <p:cNvPr id="3" name="Turinio vietos rezervavimo ženklas 2"/>
          <p:cNvSpPr>
            <a:spLocks noGrp="1"/>
          </p:cNvSpPr>
          <p:nvPr>
            <p:ph idx="1"/>
          </p:nvPr>
        </p:nvSpPr>
        <p:spPr>
          <a:xfrm>
            <a:off x="457200" y="1600200"/>
            <a:ext cx="8229600" cy="5069160"/>
          </a:xfrm>
        </p:spPr>
        <p:txBody>
          <a:bodyPr>
            <a:normAutofit fontScale="92500" lnSpcReduction="20000"/>
          </a:bodyPr>
          <a:lstStyle/>
          <a:p>
            <a:r>
              <a:rPr lang="lt-LT" dirty="0" smtClean="0"/>
              <a:t>Per ją švenčiame Jėzaus prisikėlimą. Tai labai sena šventė, kurią švenčia krikščionys.  Taip, visiems tikintiesiems tai yra svarbiausia metų šventė, nes ji mums kasmet primena, kad Jėzus Kristus atpirko mūsų nuodėmes ir jo dėka mes turime šansą į naują gyvenimą.</a:t>
            </a:r>
          </a:p>
          <a:p>
            <a:r>
              <a:rPr lang="lt-LT" dirty="0" smtClean="0"/>
              <a:t>Kristaus prisikėlimas liudija, kad jis visada su mumis. Per Velykas tai itin aiškiai prisimename. Prisimename, ką Kristus dėl mūsų padarė, jo meilę ir jo pasiaukojimą. Prisimename nukryžiavimą. Ir mirties nugalėjimą. Taigi Velykos – vilties, tikėjimo ir atsinaujinimo šventė.</a:t>
            </a:r>
            <a:br>
              <a:rPr lang="lt-LT" dirty="0" smtClean="0"/>
            </a:br>
            <a:endParaRPr lang="lt-L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a:xfrm>
            <a:off x="457200" y="1600200"/>
            <a:ext cx="8229600" cy="4853136"/>
          </a:xfrm>
        </p:spPr>
        <p:txBody>
          <a:bodyPr>
            <a:normAutofit/>
          </a:bodyPr>
          <a:lstStyle/>
          <a:p>
            <a:r>
              <a:rPr lang="lt-LT" b="1" cap="all" dirty="0" smtClean="0"/>
              <a:t>KIEKVIENAS VELYKAS DIEVAS PRISIKELIA PATS IR KARTU PRIKELIA VILTĮ, JOG VISKAS ŽMONĖMS BUS GERAI.</a:t>
            </a:r>
          </a:p>
          <a:p>
            <a:r>
              <a:rPr lang="lt-LT" b="1" cap="all" dirty="0" smtClean="0"/>
              <a:t> KAIP TAI ĮMANOMA?</a:t>
            </a:r>
          </a:p>
          <a:p>
            <a:r>
              <a:rPr lang="lt-LT" dirty="0" smtClean="0"/>
              <a:t>Jėzus Kristus galėjo prisikelti todėl, kad Jis buvo ne šiaip žmogus. Jis buvo ir žmogus, ir Dievas viename.</a:t>
            </a:r>
            <a:endParaRPr lang="lt-L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fontScale="85000" lnSpcReduction="10000"/>
          </a:bodyPr>
          <a:lstStyle/>
          <a:p>
            <a:r>
              <a:rPr lang="lt-LT" b="1" cap="all" dirty="0" smtClean="0"/>
              <a:t>KIAUŠINIŲ MARGINIMO REIKŠMĖ</a:t>
            </a:r>
          </a:p>
          <a:p>
            <a:r>
              <a:rPr lang="lt-LT" dirty="0" smtClean="0"/>
              <a:t>Velykinis margutis simbolizuoja gyvybės atsiradimą, atsinaujinimą, atgimimą. Daugelio tautų sakmės aiškina ir apie pasaulio atsiradimą iš kiaušinio.</a:t>
            </a:r>
          </a:p>
          <a:p>
            <a:r>
              <a:rPr lang="lt-LT" b="1" cap="all" dirty="0" smtClean="0"/>
              <a:t>MARGUČIŲ RIDENIMO SIMBOLIKA</a:t>
            </a:r>
          </a:p>
          <a:p>
            <a:r>
              <a:rPr lang="lt-LT" dirty="0" smtClean="0"/>
              <a:t>Senovėje margučių ridenimas per </a:t>
            </a:r>
            <a:r>
              <a:rPr lang="lt-LT" dirty="0" err="1" smtClean="0"/>
              <a:t>šv</a:t>
            </a:r>
            <a:r>
              <a:rPr lang="lt-LT" dirty="0" smtClean="0"/>
              <a:t>. Velykas turėjo simbolinę prasmę: buvo tikima, jog apeiginis kiaušinis, susiliejęs su žeme, teikia jai gyvybingumą. Tad stengtasi kuo gausiau dalyvauti margučių ridenime, kad metų derlius būtų geresnis.</a:t>
            </a:r>
          </a:p>
          <a:p>
            <a:endParaRPr lang="lt-L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normAutofit/>
          </a:bodyPr>
          <a:lstStyle/>
          <a:p>
            <a:r>
              <a:rPr lang="lt-LT" dirty="0" smtClean="0"/>
              <a:t>Bet svarbiausia, kaip ir pažadėjo prisikėlė trečią dieną. Mokiniai nuėjo iki jo kapo, bet ten jo ne rado,  tai vyko sekmadienį.</a:t>
            </a:r>
            <a:endParaRPr lang="lt-L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smtClean="0"/>
              <a:t>Pagiedoti giesmę</a:t>
            </a:r>
            <a:endParaRPr lang="lt-LT" dirty="0"/>
          </a:p>
        </p:txBody>
      </p:sp>
      <p:pic>
        <p:nvPicPr>
          <p:cNvPr id="4" name="Picture 6" descr="JESUS OF NAZARETH"/>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tretch>
            <a:fillRect/>
          </a:stretch>
        </p:blipFill>
        <p:spPr bwMode="auto">
          <a:xfrm>
            <a:off x="784044" y="1600200"/>
            <a:ext cx="3384911" cy="4525963"/>
          </a:xfrm>
          <a:prstGeom prst="rect">
            <a:avLst/>
          </a:prstGeom>
          <a:noFill/>
          <a:effectLst>
            <a:glow rad="228600">
              <a:schemeClr val="accent2">
                <a:satMod val="175000"/>
                <a:alpha val="40000"/>
              </a:schemeClr>
            </a:glow>
          </a:effectLst>
          <a:extLst>
            <a:ext uri="{909E8E84-426E-40DD-AFC4-6F175D3DCCD1}">
              <a14:hiddenFill xmlns="" xmlns:a14="http://schemas.microsoft.com/office/drawing/2010/main">
                <a:solidFill>
                  <a:srgbClr val="FFFFFF"/>
                </a:solidFill>
              </a14:hiddenFill>
            </a:ext>
          </a:extLst>
        </p:spPr>
      </p:pic>
      <p:sp>
        <p:nvSpPr>
          <p:cNvPr id="6" name="Turinio vietos rezervavimo ženklas 5"/>
          <p:cNvSpPr>
            <a:spLocks noGrp="1"/>
          </p:cNvSpPr>
          <p:nvPr>
            <p:ph sz="half" idx="2"/>
          </p:nvPr>
        </p:nvSpPr>
        <p:spPr/>
        <p:txBody>
          <a:bodyPr>
            <a:normAutofit lnSpcReduction="10000"/>
          </a:bodyPr>
          <a:lstStyle/>
          <a:p>
            <a:r>
              <a:rPr lang="lt-LT" i="1" dirty="0" smtClean="0">
                <a:solidFill>
                  <a:schemeClr val="bg1"/>
                </a:solidFill>
                <a:effectLst>
                  <a:glow rad="660400">
                    <a:srgbClr val="C00000">
                      <a:alpha val="40000"/>
                    </a:srgbClr>
                  </a:glow>
                </a:effectLst>
                <a:latin typeface="Garamond" panose="02020404030301010803" pitchFamily="18" charset="0"/>
              </a:rPr>
              <a:t>Koks gražus, nuostabus,</a:t>
            </a:r>
          </a:p>
          <a:p>
            <a:r>
              <a:rPr lang="lt-LT" i="1" dirty="0" smtClean="0">
                <a:solidFill>
                  <a:schemeClr val="bg1"/>
                </a:solidFill>
                <a:effectLst>
                  <a:glow rad="660400">
                    <a:srgbClr val="C00000">
                      <a:alpha val="40000"/>
                    </a:srgbClr>
                  </a:glow>
                </a:effectLst>
                <a:latin typeface="Garamond" panose="02020404030301010803" pitchFamily="18" charset="0"/>
              </a:rPr>
              <a:t>Jėzus yra gražus,</a:t>
            </a:r>
          </a:p>
          <a:p>
            <a:r>
              <a:rPr lang="lt-LT" i="1" dirty="0" smtClean="0">
                <a:solidFill>
                  <a:schemeClr val="bg1"/>
                </a:solidFill>
                <a:effectLst>
                  <a:glow rad="660400">
                    <a:srgbClr val="C00000">
                      <a:alpha val="40000"/>
                    </a:srgbClr>
                  </a:glow>
                </a:effectLst>
                <a:latin typeface="Garamond" panose="02020404030301010803" pitchFamily="18" charset="0"/>
              </a:rPr>
              <a:t>Ir Jėzus gyvenimą </a:t>
            </a:r>
            <a:endParaRPr lang="en-US" i="1" dirty="0" smtClean="0">
              <a:solidFill>
                <a:schemeClr val="bg1"/>
              </a:solidFill>
              <a:effectLst>
                <a:glow rad="660400">
                  <a:srgbClr val="C00000">
                    <a:alpha val="40000"/>
                  </a:srgbClr>
                </a:glow>
              </a:effectLst>
              <a:latin typeface="Garamond" panose="02020404030301010803" pitchFamily="18" charset="0"/>
            </a:endParaRPr>
          </a:p>
          <a:p>
            <a:r>
              <a:rPr lang="lt-LT" i="1" dirty="0" smtClean="0">
                <a:solidFill>
                  <a:schemeClr val="bg1"/>
                </a:solidFill>
                <a:effectLst>
                  <a:glow rad="660400">
                    <a:srgbClr val="C00000">
                      <a:alpha val="40000"/>
                    </a:srgbClr>
                  </a:glow>
                </a:effectLst>
                <a:latin typeface="Garamond" panose="02020404030301010803" pitchFamily="18" charset="0"/>
              </a:rPr>
              <a:t>daro gražiu.</a:t>
            </a:r>
          </a:p>
          <a:p>
            <a:endParaRPr lang="lt-LT" i="1" dirty="0" smtClean="0">
              <a:solidFill>
                <a:schemeClr val="bg1"/>
              </a:solidFill>
              <a:effectLst>
                <a:glow rad="660400">
                  <a:srgbClr val="C00000">
                    <a:alpha val="40000"/>
                  </a:srgbClr>
                </a:glow>
              </a:effectLst>
              <a:latin typeface="Garamond" panose="02020404030301010803" pitchFamily="18" charset="0"/>
            </a:endParaRPr>
          </a:p>
          <a:p>
            <a:r>
              <a:rPr lang="lt-LT" i="1" dirty="0" smtClean="0">
                <a:solidFill>
                  <a:schemeClr val="bg1"/>
                </a:solidFill>
                <a:effectLst>
                  <a:glow rad="660400">
                    <a:srgbClr val="C00000">
                      <a:alpha val="40000"/>
                    </a:srgbClr>
                  </a:glow>
                </a:effectLst>
                <a:latin typeface="Garamond" panose="02020404030301010803" pitchFamily="18" charset="0"/>
              </a:rPr>
              <a:t>Atsargiai liečia Jis, </a:t>
            </a:r>
          </a:p>
          <a:p>
            <a:r>
              <a:rPr lang="lt-LT" i="1" dirty="0" smtClean="0">
                <a:solidFill>
                  <a:schemeClr val="bg1"/>
                </a:solidFill>
                <a:effectLst>
                  <a:glow rad="660400">
                    <a:srgbClr val="C00000">
                      <a:alpha val="40000"/>
                    </a:srgbClr>
                  </a:glow>
                </a:effectLst>
                <a:latin typeface="Garamond" panose="02020404030301010803" pitchFamily="18" charset="0"/>
              </a:rPr>
              <a:t>Atveria man akis,</a:t>
            </a:r>
          </a:p>
          <a:p>
            <a:r>
              <a:rPr lang="lt-LT" i="1" dirty="0" smtClean="0">
                <a:solidFill>
                  <a:schemeClr val="bg1"/>
                </a:solidFill>
                <a:effectLst>
                  <a:glow rad="660400">
                    <a:srgbClr val="C00000">
                      <a:alpha val="40000"/>
                    </a:srgbClr>
                  </a:glow>
                </a:effectLst>
                <a:latin typeface="Garamond" panose="02020404030301010803" pitchFamily="18" charset="0"/>
              </a:rPr>
              <a:t>Ir Jėzus gyvenimą daro gražiu.</a:t>
            </a:r>
          </a:p>
          <a:p>
            <a:endParaRPr lang="lt-LT" dirty="0"/>
          </a:p>
        </p:txBody>
      </p:sp>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385</Words>
  <Application>Microsoft Office PowerPoint</Application>
  <PresentationFormat>Demonstracija ekrane (4:3)</PresentationFormat>
  <Paragraphs>75</Paragraphs>
  <Slides>21</Slides>
  <Notes>1</Notes>
  <HiddenSlides>0</HiddenSlides>
  <MMClips>0</MMClips>
  <ScaleCrop>false</ScaleCrop>
  <HeadingPairs>
    <vt:vector size="4" baseType="variant">
      <vt:variant>
        <vt:lpstr>Tema</vt:lpstr>
      </vt:variant>
      <vt:variant>
        <vt:i4>1</vt:i4>
      </vt:variant>
      <vt:variant>
        <vt:lpstr>Skaidrių pavadinimai</vt:lpstr>
      </vt:variant>
      <vt:variant>
        <vt:i4>21</vt:i4>
      </vt:variant>
    </vt:vector>
  </HeadingPairs>
  <TitlesOfParts>
    <vt:vector size="22" baseType="lpstr">
      <vt:lpstr>Office tema</vt:lpstr>
      <vt:lpstr>Velykos</vt:lpstr>
      <vt:lpstr>Pradėkime nuo verbų sekmadienio</vt:lpstr>
      <vt:lpstr>Skaidrė 3</vt:lpstr>
      <vt:lpstr>Skaidrė 4</vt:lpstr>
      <vt:lpstr>Velykos – pavasario, atgimimo šventė. </vt:lpstr>
      <vt:lpstr>Skaidrė 6</vt:lpstr>
      <vt:lpstr>Skaidrė 7</vt:lpstr>
      <vt:lpstr>Skaidrė 8</vt:lpstr>
      <vt:lpstr>Pagiedoti giesmę</vt:lpstr>
      <vt:lpstr>Pakartokime!</vt:lpstr>
      <vt:lpstr>Velykos – Jėzaus prisikėlimo šventė</vt:lpstr>
      <vt:lpstr>Pažiūrėkite filmuką apie Velykas!</vt:lpstr>
      <vt:lpstr>Kokie įvykiai pavaizduoti paveikslėliuose? </vt:lpstr>
      <vt:lpstr>Atsakykite į klausimą!</vt:lpstr>
      <vt:lpstr>Atsakykite į klausimą!</vt:lpstr>
      <vt:lpstr>Peržiūrėdami šį filmą, įtvirtinkime žinias!</vt:lpstr>
      <vt:lpstr>Jėzus gyvas ir visada yra su mumis!</vt:lpstr>
      <vt:lpstr>Pamokos aptarimas:</vt:lpstr>
      <vt:lpstr>Įsivertink, kaip sekėsi per šią pamoką!</vt:lpstr>
      <vt:lpstr>Namų darbai</vt:lpstr>
      <vt:lpstr>Džiaugsmingų Šv. Velykų!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rinkimai</dc:creator>
  <cp:lastModifiedBy>Vartotojas</cp:lastModifiedBy>
  <cp:revision>51</cp:revision>
  <dcterms:created xsi:type="dcterms:W3CDTF">2020-03-28T20:11:19Z</dcterms:created>
  <dcterms:modified xsi:type="dcterms:W3CDTF">2020-04-08T09:13:03Z</dcterms:modified>
</cp:coreProperties>
</file>