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4" r:id="rId4"/>
    <p:sldId id="261" r:id="rId5"/>
    <p:sldId id="263" r:id="rId6"/>
    <p:sldId id="265" r:id="rId7"/>
    <p:sldId id="266" r:id="rId8"/>
    <p:sldId id="257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60" r:id="rId1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B1B8-C597-45C0-ADDB-76B2BF497D3A}" type="datetimeFigureOut">
              <a:rPr lang="lt-LT" smtClean="0"/>
              <a:pPr/>
              <a:t>2020.04.24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EC5C-6D7B-4DC9-B1D3-4FB57BF333F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B1B8-C597-45C0-ADDB-76B2BF497D3A}" type="datetimeFigureOut">
              <a:rPr lang="lt-LT" smtClean="0"/>
              <a:pPr/>
              <a:t>2020.04.24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EC5C-6D7B-4DC9-B1D3-4FB57BF333F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B1B8-C597-45C0-ADDB-76B2BF497D3A}" type="datetimeFigureOut">
              <a:rPr lang="lt-LT" smtClean="0"/>
              <a:pPr/>
              <a:t>2020.04.24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EC5C-6D7B-4DC9-B1D3-4FB57BF333F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B1B8-C597-45C0-ADDB-76B2BF497D3A}" type="datetimeFigureOut">
              <a:rPr lang="lt-LT" smtClean="0"/>
              <a:pPr/>
              <a:t>2020.04.24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EC5C-6D7B-4DC9-B1D3-4FB57BF333F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B1B8-C597-45C0-ADDB-76B2BF497D3A}" type="datetimeFigureOut">
              <a:rPr lang="lt-LT" smtClean="0"/>
              <a:pPr/>
              <a:t>2020.04.24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EC5C-6D7B-4DC9-B1D3-4FB57BF333F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B1B8-C597-45C0-ADDB-76B2BF497D3A}" type="datetimeFigureOut">
              <a:rPr lang="lt-LT" smtClean="0"/>
              <a:pPr/>
              <a:t>2020.04.24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EC5C-6D7B-4DC9-B1D3-4FB57BF333F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B1B8-C597-45C0-ADDB-76B2BF497D3A}" type="datetimeFigureOut">
              <a:rPr lang="lt-LT" smtClean="0"/>
              <a:pPr/>
              <a:t>2020.04.24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EC5C-6D7B-4DC9-B1D3-4FB57BF333F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B1B8-C597-45C0-ADDB-76B2BF497D3A}" type="datetimeFigureOut">
              <a:rPr lang="lt-LT" smtClean="0"/>
              <a:pPr/>
              <a:t>2020.04.24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EC5C-6D7B-4DC9-B1D3-4FB57BF333F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B1B8-C597-45C0-ADDB-76B2BF497D3A}" type="datetimeFigureOut">
              <a:rPr lang="lt-LT" smtClean="0"/>
              <a:pPr/>
              <a:t>2020.04.24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EC5C-6D7B-4DC9-B1D3-4FB57BF333F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B1B8-C597-45C0-ADDB-76B2BF497D3A}" type="datetimeFigureOut">
              <a:rPr lang="lt-LT" smtClean="0"/>
              <a:pPr/>
              <a:t>2020.04.24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EC5C-6D7B-4DC9-B1D3-4FB57BF333F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B1B8-C597-45C0-ADDB-76B2BF497D3A}" type="datetimeFigureOut">
              <a:rPr lang="lt-LT" smtClean="0"/>
              <a:pPr/>
              <a:t>2020.04.24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9EC5C-6D7B-4DC9-B1D3-4FB57BF333F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AB1B8-C597-45C0-ADDB-76B2BF497D3A}" type="datetimeFigureOut">
              <a:rPr lang="lt-LT" smtClean="0"/>
              <a:pPr/>
              <a:t>2020.04.24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EC5C-6D7B-4DC9-B1D3-4FB57BF333FD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k292D3lX0Y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Kaip </a:t>
            </a:r>
            <a:r>
              <a:rPr lang="lt-LT" dirty="0" smtClean="0"/>
              <a:t>manote, </a:t>
            </a:r>
            <a:br>
              <a:rPr lang="lt-LT" dirty="0" smtClean="0"/>
            </a:br>
            <a:r>
              <a:rPr lang="lt-LT" dirty="0" smtClean="0"/>
              <a:t>kokia šios pamokos tema?</a:t>
            </a:r>
            <a:endParaRPr lang="lt-LT" dirty="0"/>
          </a:p>
        </p:txBody>
      </p:sp>
      <p:pic>
        <p:nvPicPr>
          <p:cNvPr id="7" name="Turinio vietos rezervavimo ženklas 6" descr="dovana-635206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1396"/>
            <a:ext cx="4038600" cy="3163570"/>
          </a:xfrm>
        </p:spPr>
      </p:pic>
      <p:pic>
        <p:nvPicPr>
          <p:cNvPr id="8" name="Turinio vietos rezervavimo ženklas 7" descr="ba258f107534a10c8806979d240ded84_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933056"/>
            <a:ext cx="4038600" cy="2524125"/>
          </a:xfrm>
        </p:spPr>
      </p:pic>
      <p:pic>
        <p:nvPicPr>
          <p:cNvPr id="1026" name="Picture 2" descr="C:\Users\Dalia\Pictures\kacukas-20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3366120" cy="2524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Supratimas. </a:t>
            </a:r>
            <a:r>
              <a:rPr lang="lt-LT" dirty="0" smtClean="0"/>
              <a:t>Žinoti </a:t>
            </a:r>
            <a:r>
              <a:rPr lang="lt-LT" dirty="0"/>
              <a:t>ką turiu daryti kiekvieną akimirką, kad patikčiau Dievui.</a:t>
            </a:r>
          </a:p>
        </p:txBody>
      </p:sp>
      <p:pic>
        <p:nvPicPr>
          <p:cNvPr id="5" name="Turinio vietos rezervavimo ženklas 4" descr="201303_B_foto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Turinio vietos rezervavimo ženklas 5" descr="atsisiųsti (7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07894" y="1772816"/>
            <a:ext cx="282888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Patarimas. </a:t>
            </a:r>
            <a:br>
              <a:rPr lang="lt-LT" b="1" dirty="0" smtClean="0"/>
            </a:br>
            <a:r>
              <a:rPr lang="lt-LT" dirty="0" smtClean="0"/>
              <a:t>Mokėti </a:t>
            </a:r>
            <a:r>
              <a:rPr lang="lt-LT" dirty="0"/>
              <a:t>patarti nežinančiam ar abejojančiam.</a:t>
            </a:r>
          </a:p>
        </p:txBody>
      </p:sp>
      <p:pic>
        <p:nvPicPr>
          <p:cNvPr id="5" name="Turinio vietos rezervavimo ženklas 4" descr="360px-Philadelphus_coronarius1a.UM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3394472" cy="4525963"/>
          </a:xfrm>
        </p:spPr>
      </p:pic>
      <p:pic>
        <p:nvPicPr>
          <p:cNvPr id="6" name="Turinio vietos rezervavimo ženklas 5" descr="atsisiųsti (9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2348880"/>
            <a:ext cx="4339982" cy="316835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Žinojimas. </a:t>
            </a:r>
            <a:r>
              <a:rPr lang="lt-LT" dirty="0"/>
              <a:t>Mokėti atskleisti ryšį tarp kūrinių ir Dievo tikslų.</a:t>
            </a:r>
          </a:p>
        </p:txBody>
      </p:sp>
      <p:pic>
        <p:nvPicPr>
          <p:cNvPr id="8" name="Turinio vietos rezervavimo ženklas 7" descr="images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72816"/>
            <a:ext cx="2947417" cy="3950147"/>
          </a:xfrm>
        </p:spPr>
      </p:pic>
      <p:pic>
        <p:nvPicPr>
          <p:cNvPr id="7" name="Turinio vietos rezervavimo ženklas 6" descr="20170505_1554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Tvirtumas. </a:t>
            </a:r>
            <a:r>
              <a:rPr lang="lt-LT" dirty="0"/>
              <a:t>Mokėti atmesti tai, kas nepatinka Dievui.</a:t>
            </a:r>
          </a:p>
        </p:txBody>
      </p:sp>
      <p:pic>
        <p:nvPicPr>
          <p:cNvPr id="5" name="Turinio vietos rezervavimo ženklas 4" descr="a8b12607ff2517afb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56947"/>
            <a:ext cx="4038600" cy="2612469"/>
          </a:xfrm>
        </p:spPr>
      </p:pic>
      <p:pic>
        <p:nvPicPr>
          <p:cNvPr id="6" name="Turinio vietos rezervavimo ženklas 5" descr="atsisiųsti (4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916831"/>
            <a:ext cx="2554610" cy="435174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Maldingumas. </a:t>
            </a:r>
            <a:r>
              <a:rPr lang="lt-LT" dirty="0"/>
              <a:t>Mokėti jausti Dievo artumą ir gyventi pastovioje jo akivaizdoje.</a:t>
            </a:r>
          </a:p>
        </p:txBody>
      </p:sp>
      <p:pic>
        <p:nvPicPr>
          <p:cNvPr id="5" name="Turinio vietos rezervavimo ženklas 4" descr="atsisiųsti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77550" y="1772817"/>
            <a:ext cx="3097703" cy="4320480"/>
          </a:xfrm>
        </p:spPr>
      </p:pic>
      <p:pic>
        <p:nvPicPr>
          <p:cNvPr id="6" name="Turinio vietos rezervavimo ženklas 5" descr="putina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204864"/>
            <a:ext cx="4607579" cy="307267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Dievo baimė. </a:t>
            </a:r>
            <a:r>
              <a:rPr lang="lt-LT" dirty="0"/>
              <a:t>Mokėti įveikti baimes ir </a:t>
            </a:r>
            <a:r>
              <a:rPr lang="lt-LT" dirty="0" err="1"/>
              <a:t>nuovargius</a:t>
            </a:r>
            <a:r>
              <a:rPr lang="lt-LT" dirty="0"/>
              <a:t>.</a:t>
            </a:r>
          </a:p>
        </p:txBody>
      </p:sp>
      <p:pic>
        <p:nvPicPr>
          <p:cNvPr id="5" name="Turinio vietos rezervavimo ženklas 4" descr="atsisiųsti (8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3903491" cy="2597596"/>
          </a:xfrm>
        </p:spPr>
      </p:pic>
      <p:pic>
        <p:nvPicPr>
          <p:cNvPr id="8" name="Turinio vietos rezervavimo ženklas 7" descr="atsisiųsti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5759" r="25739"/>
          <a:stretch>
            <a:fillRect/>
          </a:stretch>
        </p:blipFill>
        <p:spPr>
          <a:xfrm>
            <a:off x="4860032" y="1700808"/>
            <a:ext cx="3024336" cy="441389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Mokymo </a:t>
            </a:r>
            <a:r>
              <a:rPr lang="lt-LT" b="1" dirty="0"/>
              <a:t>uždavinys</a:t>
            </a:r>
            <a:r>
              <a:rPr lang="lt-LT" dirty="0"/>
              <a:t> </a:t>
            </a:r>
            <a:br>
              <a:rPr lang="lt-LT" dirty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97152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lt-LT" dirty="0" smtClean="0"/>
              <a:t>Remdamiesi patirtimi, savarankišku darbu,  savarankiškai ir teisingai paaiškinkite Šventosios Dvasios dovanų prasmę ir reikšmę,  susiekite savo gyvenimu. Grupelėje paruoškite ir pristatykite Šventosios Dvasios Dovanos pristatymą, atskleidžiant jos paskirtį ir reikšmę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5" name="Turinio vietos rezervavimo ženklas 4" descr="Mamai ir Marijai 0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2C58-84E9-42BE-A6A7-FC27F3D3C744}" type="slidenum">
              <a:rPr lang="lt-LT"/>
              <a:pPr/>
              <a:t>17</a:t>
            </a:fld>
            <a:endParaRPr lang="lt-LT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000" b="1" i="1" u="sng" dirty="0"/>
              <a:t>Refleksija ir įsivertinimas:</a:t>
            </a:r>
            <a:br>
              <a:rPr lang="lt-LT" sz="4000" b="1" i="1" u="sng" dirty="0"/>
            </a:br>
            <a:endParaRPr lang="lt-LT" sz="4000" b="1" i="1" u="sng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lt-LT" sz="2800" b="1" dirty="0"/>
              <a:t>Užrašuose užsirašyti nebaigtus sakinius ir juos pabaigti:</a:t>
            </a:r>
          </a:p>
          <a:p>
            <a:pPr>
              <a:lnSpc>
                <a:spcPct val="80000"/>
              </a:lnSpc>
            </a:pPr>
            <a:r>
              <a:rPr lang="lt-LT" b="1" i="1" u="sng" dirty="0"/>
              <a:t>Supratau...</a:t>
            </a:r>
          </a:p>
          <a:p>
            <a:pPr>
              <a:lnSpc>
                <a:spcPct val="80000"/>
              </a:lnSpc>
            </a:pPr>
            <a:r>
              <a:rPr lang="lt-LT" b="1" i="1" u="sng" dirty="0"/>
              <a:t>Buvo įdomu...</a:t>
            </a:r>
          </a:p>
          <a:p>
            <a:pPr>
              <a:lnSpc>
                <a:spcPct val="80000"/>
              </a:lnSpc>
            </a:pPr>
            <a:r>
              <a:rPr lang="lt-LT" b="1" i="1" u="sng" dirty="0"/>
              <a:t>Buvo sunku...</a:t>
            </a:r>
          </a:p>
          <a:p>
            <a:pPr>
              <a:lnSpc>
                <a:spcPct val="80000"/>
              </a:lnSpc>
            </a:pPr>
            <a:r>
              <a:rPr lang="lt-LT" b="1" i="1" u="sng" dirty="0"/>
              <a:t>Tobulinčiau...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lt-LT" sz="2800" b="1" dirty="0"/>
              <a:t>Kaupiamieji balai už: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lt-LT" sz="2800" b="1" dirty="0">
                <a:cs typeface="Arial" charset="0"/>
              </a:rPr>
              <a:t>• aktyvų dalyvavimą pamokoje;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lt-LT" sz="2800" b="1" dirty="0">
                <a:cs typeface="Arial" charset="0"/>
              </a:rPr>
              <a:t>• gebėjimą dirbti individualiai;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lt-LT" sz="2800" b="1" dirty="0">
                <a:cs typeface="Arial" charset="0"/>
              </a:rPr>
              <a:t>• pagrindinės minties, idėjos pateiktame tekste suradimą ir iškėlimą.</a:t>
            </a:r>
          </a:p>
          <a:p>
            <a:pPr>
              <a:lnSpc>
                <a:spcPct val="80000"/>
              </a:lnSpc>
              <a:buFontTx/>
              <a:buNone/>
            </a:pPr>
            <a:endParaRPr lang="lt-LT" sz="2800" b="1" dirty="0"/>
          </a:p>
          <a:p>
            <a:pPr>
              <a:lnSpc>
                <a:spcPct val="80000"/>
              </a:lnSpc>
              <a:buFontTx/>
              <a:buNone/>
            </a:pPr>
            <a:endParaRPr lang="lt-LT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5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61D1D8-2932-4223-B145-58E12717720D}" type="slidenum">
              <a:rPr lang="lt-LT" altLang="lt-LT"/>
              <a:pPr/>
              <a:t>18</a:t>
            </a:fld>
            <a:endParaRPr lang="lt-LT" altLang="lt-LT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836613"/>
            <a:ext cx="7772400" cy="719137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lt-LT" altLang="lt-LT" sz="5400" dirty="0" smtClean="0">
                <a:latin typeface="Comic Sans MS" pitchFamily="66" charset="0"/>
              </a:rPr>
              <a:t>Įsivertinimas </a:t>
            </a:r>
            <a:r>
              <a:rPr lang="lt-LT" altLang="lt-LT" sz="5400" dirty="0" smtClean="0"/>
              <a:t/>
            </a:r>
            <a:br>
              <a:rPr lang="lt-LT" altLang="lt-LT" sz="5400" dirty="0" smtClean="0"/>
            </a:br>
            <a:r>
              <a:rPr lang="lt-LT" altLang="lt-LT" sz="5400" dirty="0" smtClean="0"/>
              <a:t>♦ </a:t>
            </a:r>
            <a:r>
              <a:rPr lang="lt-LT" altLang="lt-LT" sz="4000" dirty="0" smtClean="0">
                <a:latin typeface="Comic Sans MS" pitchFamily="66" charset="0"/>
              </a:rPr>
              <a:t>pažymėk, kurią vietą užėmei pamokos metu</a:t>
            </a:r>
          </a:p>
        </p:txBody>
      </p:sp>
      <p:pic>
        <p:nvPicPr>
          <p:cNvPr id="15364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675" y="2349500"/>
            <a:ext cx="4098925" cy="431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Ar  priimu Dievo teikiamas dovanas? Kokia dovana man yra brangiausia?</a:t>
            </a:r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968552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lt-LT" b="1" dirty="0" smtClean="0"/>
              <a:t>Mokymosi uždaviniai</a:t>
            </a:r>
            <a:endParaRPr lang="lt-LT" dirty="0"/>
          </a:p>
          <a:p>
            <a:pPr>
              <a:buNone/>
            </a:pPr>
            <a:r>
              <a:rPr lang="lt-LT" dirty="0"/>
              <a:t>Remdamiesi patirtimi, savarankišku darbu, </a:t>
            </a:r>
            <a:r>
              <a:rPr lang="lt-LT" dirty="0" smtClean="0"/>
              <a:t>mokėsite </a:t>
            </a:r>
            <a:r>
              <a:rPr lang="lt-LT" dirty="0"/>
              <a:t>savarankiškai ir teisingai paaiškinti Šventosios Dvasios dovanų prasmę ir reikšmę, </a:t>
            </a:r>
            <a:r>
              <a:rPr lang="lt-LT" dirty="0" smtClean="0"/>
              <a:t>gebėsite </a:t>
            </a:r>
            <a:r>
              <a:rPr lang="lt-LT" dirty="0"/>
              <a:t>susieti savo gyvenimu. Grupelėje </a:t>
            </a:r>
            <a:r>
              <a:rPr lang="lt-LT" dirty="0" smtClean="0"/>
              <a:t>paruošite </a:t>
            </a:r>
            <a:r>
              <a:rPr lang="lt-LT" dirty="0"/>
              <a:t>ir </a:t>
            </a:r>
            <a:r>
              <a:rPr lang="lt-LT" dirty="0" smtClean="0"/>
              <a:t>pristatysite </a:t>
            </a:r>
            <a:r>
              <a:rPr lang="lt-LT" dirty="0"/>
              <a:t>Šventosios Dvasios Dovanos pristatymą, atskleidžiant jos paskirtį ir reikšmę</a:t>
            </a:r>
          </a:p>
          <a:p>
            <a:endParaRPr lang="lt-LT" dirty="0"/>
          </a:p>
        </p:txBody>
      </p:sp>
      <p:pic>
        <p:nvPicPr>
          <p:cNvPr id="7" name="Turinio vietos rezervavimo ženklas 6" descr="Mamai ir Marijai 0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lt-LT" sz="2700" dirty="0" smtClean="0"/>
              <a:t>Sekminių himnas </a:t>
            </a:r>
            <a:r>
              <a:rPr lang="lt-LT" sz="3600" dirty="0" smtClean="0">
                <a:hlinkClick r:id="rId2"/>
              </a:rPr>
              <a:t>https://www.youtube.com/watch?v=-k292D3lX0Y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(</a:t>
            </a:r>
            <a:r>
              <a:rPr lang="lt-LT" i="1" dirty="0" err="1"/>
              <a:t>Veni</a:t>
            </a:r>
            <a:r>
              <a:rPr lang="lt-LT" i="1" dirty="0"/>
              <a:t>, </a:t>
            </a:r>
            <a:r>
              <a:rPr lang="lt-LT" i="1" dirty="0" err="1"/>
              <a:t>Sancte</a:t>
            </a:r>
            <a:r>
              <a:rPr lang="lt-LT" i="1" dirty="0"/>
              <a:t> Spiritus</a:t>
            </a:r>
            <a:r>
              <a:rPr lang="lt-LT" dirty="0"/>
              <a:t>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77500" lnSpcReduction="20000"/>
          </a:bodyPr>
          <a:lstStyle/>
          <a:p>
            <a:r>
              <a:rPr lang="lt-LT" dirty="0"/>
              <a:t>DVASIA, VIEŠPATIE, ATEIK, * spindulių dangaus mums teik,* </a:t>
            </a:r>
            <a:br>
              <a:rPr lang="lt-LT" dirty="0"/>
            </a:br>
            <a:r>
              <a:rPr lang="lt-LT" dirty="0"/>
              <a:t>žemės klystkelius nušviesk.</a:t>
            </a:r>
          </a:p>
          <a:p>
            <a:r>
              <a:rPr lang="lt-LT" dirty="0"/>
              <a:t>Tėve vargstančių nuženk, * savo dovanas dalink, *</a:t>
            </a:r>
            <a:br>
              <a:rPr lang="lt-LT" dirty="0"/>
            </a:br>
            <a:r>
              <a:rPr lang="lt-LT" dirty="0"/>
              <a:t>mūsų dvasią atgaivink!</a:t>
            </a:r>
          </a:p>
          <a:p>
            <a:r>
              <a:rPr lang="lt-LT" dirty="0"/>
              <a:t>Sielų Tu ramintojas, * svečias </a:t>
            </a:r>
            <a:r>
              <a:rPr lang="lt-LT" dirty="0" err="1"/>
              <a:t>atlankytojas</a:t>
            </a:r>
            <a:r>
              <a:rPr lang="lt-LT" dirty="0"/>
              <a:t>, *</a:t>
            </a:r>
            <a:br>
              <a:rPr lang="lt-LT" dirty="0"/>
            </a:br>
            <a:r>
              <a:rPr lang="lt-LT" dirty="0"/>
              <a:t>mielas </a:t>
            </a:r>
            <a:r>
              <a:rPr lang="lt-LT" dirty="0" err="1"/>
              <a:t>atgaivintojas</a:t>
            </a:r>
            <a:r>
              <a:rPr lang="lt-LT" dirty="0"/>
              <a:t>.</a:t>
            </a:r>
          </a:p>
          <a:p>
            <a:r>
              <a:rPr lang="lt-LT" dirty="0"/>
              <a:t>Darbuose Tu – poilsis, * kaitroje Tu – atvėsis, *</a:t>
            </a:r>
            <a:br>
              <a:rPr lang="lt-LT" dirty="0"/>
            </a:br>
            <a:r>
              <a:rPr lang="lt-LT" dirty="0"/>
              <a:t>Tu – paguoda liūdesy.</a:t>
            </a:r>
          </a:p>
          <a:p>
            <a:r>
              <a:rPr lang="lt-LT" dirty="0"/>
              <a:t>O šviesybe amžina, * skaidrink sielos gilumą, *</a:t>
            </a:r>
            <a:br>
              <a:rPr lang="lt-LT" dirty="0"/>
            </a:br>
            <a:r>
              <a:rPr lang="lt-LT" dirty="0"/>
              <a:t>stiprinki tikėjimą.</a:t>
            </a:r>
          </a:p>
          <a:p>
            <a:endParaRPr lang="lt-LT" dirty="0"/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rmAutofit fontScale="77500" lnSpcReduction="20000"/>
          </a:bodyPr>
          <a:lstStyle/>
          <a:p>
            <a:r>
              <a:rPr lang="lt-LT" dirty="0" smtClean="0"/>
              <a:t>Be Tavųjų dovanų * viskas žmoguje skurdu, *</a:t>
            </a:r>
            <a:br>
              <a:rPr lang="lt-LT" dirty="0" smtClean="0"/>
            </a:br>
            <a:r>
              <a:rPr lang="lt-LT" dirty="0" smtClean="0"/>
              <a:t>viskas – atvira žaizda.</a:t>
            </a:r>
          </a:p>
          <a:p>
            <a:r>
              <a:rPr lang="lt-LT" dirty="0" smtClean="0"/>
              <a:t>Nuvalyk, kas sutepta, * laistyk, kas išdeginta, *</a:t>
            </a:r>
            <a:br>
              <a:rPr lang="lt-LT" dirty="0" smtClean="0"/>
            </a:br>
            <a:r>
              <a:rPr lang="lt-LT" dirty="0" smtClean="0"/>
              <a:t>gydyk tai, kas sužeista.</a:t>
            </a:r>
          </a:p>
          <a:p>
            <a:r>
              <a:rPr lang="lt-LT" dirty="0" smtClean="0"/>
              <a:t>Atitrauk mus nuo klaidų, * dvasios šalty duok jėgų, *</a:t>
            </a:r>
            <a:br>
              <a:rPr lang="lt-LT" dirty="0" smtClean="0"/>
            </a:br>
            <a:r>
              <a:rPr lang="lt-LT" dirty="0" smtClean="0"/>
              <a:t>tiesink vingius mūs takų.</a:t>
            </a:r>
          </a:p>
          <a:p>
            <a:r>
              <a:rPr lang="lt-LT" dirty="0" smtClean="0"/>
              <a:t>Duok mums, mylintiems Tave, * tikintiems Tava galia, *</a:t>
            </a:r>
            <a:br>
              <a:rPr lang="lt-LT" dirty="0" smtClean="0"/>
            </a:br>
            <a:r>
              <a:rPr lang="lt-LT" dirty="0" smtClean="0"/>
              <a:t>dovanas septynerias.</a:t>
            </a:r>
          </a:p>
          <a:p>
            <a:r>
              <a:rPr lang="lt-LT" dirty="0" smtClean="0"/>
              <a:t>Duok dorybių atpildą, * siųsk laimingą pabaigą, *</a:t>
            </a:r>
            <a:br>
              <a:rPr lang="lt-LT" dirty="0" smtClean="0"/>
            </a:br>
            <a:r>
              <a:rPr lang="lt-LT" dirty="0" smtClean="0"/>
              <a:t>kviesk į džiaugsmą amžiną.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Minčių žemėlapis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Kokios gali būti dovanos?</a:t>
            </a:r>
          </a:p>
          <a:p>
            <a:r>
              <a:rPr lang="lt-LT" dirty="0" smtClean="0"/>
              <a:t>Ar tikėjimas gali būti dovana?</a:t>
            </a:r>
          </a:p>
          <a:p>
            <a:r>
              <a:rPr lang="lt-LT" dirty="0" smtClean="0"/>
              <a:t> KAS YRA TIKĖJIMAS JUMS?</a:t>
            </a:r>
            <a:endParaRPr lang="lt-LT" dirty="0"/>
          </a:p>
        </p:txBody>
      </p:sp>
      <p:pic>
        <p:nvPicPr>
          <p:cNvPr id="4" name="Picture 5" descr="kryž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88640"/>
            <a:ext cx="21717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600AE-FD81-4CF0-BA9F-72543580987E}" type="slidenum">
              <a:rPr lang="lt-LT"/>
              <a:pPr/>
              <a:t>5</a:t>
            </a:fld>
            <a:endParaRPr lang="lt-LT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lt-LT" sz="4000" dirty="0"/>
              <a:t>Mano tikėjimas labiausiai </a:t>
            </a:r>
            <a:r>
              <a:rPr lang="lt-LT" sz="4000" dirty="0" smtClean="0"/>
              <a:t>panašus į</a:t>
            </a:r>
            <a:r>
              <a:rPr lang="lt-LT" sz="4000" dirty="0"/>
              <a:t>...</a:t>
            </a:r>
          </a:p>
        </p:txBody>
      </p:sp>
      <p:pic>
        <p:nvPicPr>
          <p:cNvPr id="33798" name="Picture 6" descr="P1040271%20%281000%20x%20750%29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49500"/>
            <a:ext cx="3871913" cy="2905125"/>
          </a:xfrm>
          <a:prstGeom prst="rect">
            <a:avLst/>
          </a:prstGeom>
          <a:noFill/>
        </p:spPr>
      </p:pic>
      <p:pic>
        <p:nvPicPr>
          <p:cNvPr id="33800" name="Picture 8" descr="111978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219700" y="1628775"/>
            <a:ext cx="3067050" cy="4600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68E4-33B7-4204-84B5-DF2156CEEFE5}" type="slidenum">
              <a:rPr lang="lt-LT"/>
              <a:pPr/>
              <a:t>6</a:t>
            </a:fld>
            <a:endParaRPr lang="lt-LT"/>
          </a:p>
        </p:txBody>
      </p:sp>
      <p:pic>
        <p:nvPicPr>
          <p:cNvPr id="40965" name="Picture 5" descr="e22a8a25a2d7c067f899205cae860bf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3257550" cy="4343400"/>
          </a:xfrm>
          <a:prstGeom prst="rect">
            <a:avLst/>
          </a:prstGeom>
          <a:noFill/>
        </p:spPr>
      </p:pic>
      <p:pic>
        <p:nvPicPr>
          <p:cNvPr id="40967" name="Picture 7" descr="daug-geltonu-gelyciu-ir-zaliuojantis-med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557338"/>
            <a:ext cx="3360738" cy="5046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Mintis iš Šv. Rašto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lt-LT" i="1" dirty="0"/>
              <a:t>Tos pirmosios savaitės dienos vakare, durims, kur buvo susirinkę mokiniai, dėl žydų baimės esant užrakintoms, atėjo Jėzus, atsistojo viduryje ir tarė: „Ramybė jums!“ Tai pasakęs, jis parodė jiems rankas ir šoną. Mokiniai nudžiugo, </a:t>
            </a:r>
            <a:r>
              <a:rPr lang="lt-LT" i="1" dirty="0" err="1"/>
              <a:t>išvydę</a:t>
            </a:r>
            <a:r>
              <a:rPr lang="lt-LT" i="1" dirty="0"/>
              <a:t> Viešpatį.  O Jėzus vėl tarė: „Ramybė jums! Kaip mane siuntė Tėvas, taip ir aš jus siunčiu“. Tai pasakęs, jis kvėpė į juos ir tarė: „Imkite Šventąją Dvasią. Kam atleisite nuodėmes, tiems jos bus atleistos, o kam sulaikysite, – sulaikytos“. Jn 20, 19 – 23</a:t>
            </a:r>
            <a:endParaRPr lang="lt-LT" dirty="0"/>
          </a:p>
          <a:p>
            <a:pPr fontAlgn="base"/>
            <a:r>
              <a:rPr lang="lt-LT" dirty="0"/>
              <a:t>Kaip ir žadėjo Jėzus, Jis nepaliko mūsų vienų. Jis atsiunčia Šventąją Dvasią į žemę, į mūsų širdis. Pripildo mus dovanomis, kurios duoda gausių vaisių mūsų gyvenimams, darbams, džiaugsmams, išbandymams. Turime ką duoti kitiems, nes gavome daug. Mums daug duota…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lt-LT" cap="small" dirty="0" smtClean="0"/>
              <a:t>Septynios Šventosios Dvasios </a:t>
            </a:r>
            <a:r>
              <a:rPr lang="lt-LT" i="1" cap="small" dirty="0" smtClean="0"/>
              <a:t>dovanos</a:t>
            </a:r>
            <a:r>
              <a:rPr lang="lt-LT" cap="small" dirty="0" smtClean="0"/>
              <a:t/>
            </a:r>
            <a:br>
              <a:rPr lang="lt-LT" cap="small" dirty="0" smtClean="0"/>
            </a:br>
            <a:endParaRPr lang="lt-LT" dirty="0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half" idx="2"/>
          </p:nvPr>
        </p:nvSpPr>
        <p:spPr>
          <a:xfrm>
            <a:off x="5940152" y="1052736"/>
            <a:ext cx="3203848" cy="5544616"/>
          </a:xfrm>
        </p:spPr>
        <p:txBody>
          <a:bodyPr>
            <a:noAutofit/>
          </a:bodyPr>
          <a:lstStyle/>
          <a:p>
            <a:r>
              <a:rPr lang="lt-LT" sz="3200" dirty="0" smtClean="0"/>
              <a:t>1</a:t>
            </a:r>
            <a:r>
              <a:rPr lang="lt-LT" sz="3200" dirty="0"/>
              <a:t>. Išmintis</a:t>
            </a:r>
            <a:br>
              <a:rPr lang="lt-LT" sz="3200" dirty="0"/>
            </a:br>
            <a:r>
              <a:rPr lang="lt-LT" sz="3200" dirty="0"/>
              <a:t>2. Supratimas</a:t>
            </a:r>
            <a:br>
              <a:rPr lang="lt-LT" sz="3200" dirty="0"/>
            </a:br>
            <a:r>
              <a:rPr lang="lt-LT" sz="3200" dirty="0"/>
              <a:t>3. Patarimas</a:t>
            </a:r>
            <a:br>
              <a:rPr lang="lt-LT" sz="3200" dirty="0"/>
            </a:br>
            <a:r>
              <a:rPr lang="lt-LT" sz="3200" dirty="0"/>
              <a:t>4. Tvirtumas</a:t>
            </a:r>
            <a:br>
              <a:rPr lang="lt-LT" sz="3200" dirty="0"/>
            </a:br>
            <a:r>
              <a:rPr lang="lt-LT" sz="3200" dirty="0"/>
              <a:t>5. Pažinimas</a:t>
            </a:r>
            <a:br>
              <a:rPr lang="lt-LT" sz="3200" dirty="0"/>
            </a:br>
            <a:r>
              <a:rPr lang="lt-LT" sz="3200" dirty="0"/>
              <a:t>6. Maldingumas</a:t>
            </a:r>
            <a:br>
              <a:rPr lang="lt-LT" sz="3200" dirty="0"/>
            </a:br>
            <a:r>
              <a:rPr lang="lt-LT" sz="3200" dirty="0"/>
              <a:t>7. Dievo baimė</a:t>
            </a:r>
          </a:p>
        </p:txBody>
      </p:sp>
      <p:pic>
        <p:nvPicPr>
          <p:cNvPr id="10" name="Turinio vietos rezervavimo ženklas 9" descr="sv-dvas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6049913" cy="39604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498178"/>
          </a:xfrm>
        </p:spPr>
        <p:txBody>
          <a:bodyPr>
            <a:normAutofit fontScale="90000"/>
          </a:bodyPr>
          <a:lstStyle/>
          <a:p>
            <a:r>
              <a:rPr lang="lt-LT" b="1" dirty="0" smtClean="0"/>
              <a:t>Išmintis.</a:t>
            </a:r>
            <a:r>
              <a:rPr lang="lt-LT" dirty="0" smtClean="0"/>
              <a:t> </a:t>
            </a:r>
            <a:br>
              <a:rPr lang="lt-LT" dirty="0" smtClean="0"/>
            </a:br>
            <a:r>
              <a:rPr lang="lt-LT" dirty="0" smtClean="0"/>
              <a:t>Mokėti atrasti daiktų ir </a:t>
            </a:r>
            <a:br>
              <a:rPr lang="lt-LT" dirty="0" smtClean="0"/>
            </a:br>
            <a:r>
              <a:rPr lang="lt-LT" dirty="0" smtClean="0"/>
              <a:t>gyvenimo įvykių prasmę</a:t>
            </a:r>
            <a:endParaRPr lang="lt-LT" dirty="0"/>
          </a:p>
        </p:txBody>
      </p:sp>
      <p:pic>
        <p:nvPicPr>
          <p:cNvPr id="7" name="Turinio vietos rezervavimo ženklas 6" descr="293478e987e204d668b22b505b086c27e04f314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34431"/>
            <a:ext cx="4038600" cy="2857500"/>
          </a:xfrm>
        </p:spPr>
      </p:pic>
      <p:pic>
        <p:nvPicPr>
          <p:cNvPr id="8" name="Turinio vietos rezervavimo ženklas 7" descr="42356593_10160799128070487_5949923331653238784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297</Words>
  <Application>Microsoft Office PowerPoint</Application>
  <PresentationFormat>Demonstracija ekrane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19" baseType="lpstr">
      <vt:lpstr>Office tema</vt:lpstr>
      <vt:lpstr>Kaip manote,  kokia šios pamokos tema?</vt:lpstr>
      <vt:lpstr>Ar  priimu Dievo teikiamas dovanas? Kokia dovana man yra brangiausia?</vt:lpstr>
      <vt:lpstr>Sekminių himnas https://www.youtube.com/watch?v=-k292D3lX0Y (Veni, Sancte Spiritus)</vt:lpstr>
      <vt:lpstr>Minčių žemėlapis</vt:lpstr>
      <vt:lpstr>Mano tikėjimas labiausiai panašus į...</vt:lpstr>
      <vt:lpstr>Skaidrė 6</vt:lpstr>
      <vt:lpstr>Mintis iš Šv. Rašto</vt:lpstr>
      <vt:lpstr>Septynios Šventosios Dvasios dovanos </vt:lpstr>
      <vt:lpstr>Išmintis.  Mokėti atrasti daiktų ir  gyvenimo įvykių prasmę</vt:lpstr>
      <vt:lpstr>Supratimas. Žinoti ką turiu daryti kiekvieną akimirką, kad patikčiau Dievui.</vt:lpstr>
      <vt:lpstr>Patarimas.  Mokėti patarti nežinančiam ar abejojančiam.</vt:lpstr>
      <vt:lpstr>Žinojimas. Mokėti atskleisti ryšį tarp kūrinių ir Dievo tikslų.</vt:lpstr>
      <vt:lpstr>Tvirtumas. Mokėti atmesti tai, kas nepatinka Dievui.</vt:lpstr>
      <vt:lpstr>Maldingumas. Mokėti jausti Dievo artumą ir gyventi pastovioje jo akivaizdoje.</vt:lpstr>
      <vt:lpstr>Dievo baimė. Mokėti įveikti baimes ir nuovargius.</vt:lpstr>
      <vt:lpstr>Mokymo uždavinys  </vt:lpstr>
      <vt:lpstr>Refleksija ir įsivertinimas: </vt:lpstr>
      <vt:lpstr>Įsivertinimas  ♦ pažymėk, kurią vietą užėmei pamokos metu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Kaip mąnote,  kokia šios pamokos tema?</dc:title>
  <dc:creator>Dalia</dc:creator>
  <cp:lastModifiedBy>Dalia</cp:lastModifiedBy>
  <cp:revision>12</cp:revision>
  <dcterms:created xsi:type="dcterms:W3CDTF">2019-05-05T15:33:08Z</dcterms:created>
  <dcterms:modified xsi:type="dcterms:W3CDTF">2020-04-24T19:27:53Z</dcterms:modified>
</cp:coreProperties>
</file>