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2">
        <a:schemeClr val="bg2"/>
      </p:bgRef>
    </p:bg>
    <p:spTree>
      <p:nvGrpSpPr>
        <p:cNvPr id="1" name=""/>
        <p:cNvGrpSpPr/>
        <p:nvPr/>
      </p:nvGrpSpPr>
      <p:grpSpPr>
        <a:xfrm>
          <a:off x="0" y="0"/>
          <a:ext cx="0" cy="0"/>
          <a:chOff x="0" y="0"/>
          <a:chExt cx="0" cy="0"/>
        </a:xfrm>
      </p:grpSpPr>
      <p:sp>
        <p:nvSpPr>
          <p:cNvPr id="7" name="Laisva form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Laisva form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Antraštė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lt-LT" smtClean="0"/>
              <a:t>Spustelėję redag. ruoš. pavad. stilių</a:t>
            </a:r>
            <a:endParaRPr kumimoji="0" lang="en-US"/>
          </a:p>
        </p:txBody>
      </p:sp>
      <p:sp>
        <p:nvSpPr>
          <p:cNvPr id="17" name="Antrinis pavadinima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Spustelėję redag. ruoš. paantrš. stilių</a:t>
            </a:r>
            <a:endParaRPr kumimoji="0" lang="en-US"/>
          </a:p>
        </p:txBody>
      </p:sp>
      <p:sp>
        <p:nvSpPr>
          <p:cNvPr id="30" name="Datos vietos rezervavimo ženklas 29"/>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19" name="Poraštės vietos rezervavimo ženklas 18"/>
          <p:cNvSpPr>
            <a:spLocks noGrp="1"/>
          </p:cNvSpPr>
          <p:nvPr>
            <p:ph type="ftr" sz="quarter" idx="11"/>
          </p:nvPr>
        </p:nvSpPr>
        <p:spPr/>
        <p:txBody>
          <a:bodyPr/>
          <a:lstStyle/>
          <a:p>
            <a:endParaRPr lang="lt-LT"/>
          </a:p>
        </p:txBody>
      </p:sp>
      <p:sp>
        <p:nvSpPr>
          <p:cNvPr id="27" name="Skaidrės numerio vietos rezervavimo ženklas 26"/>
          <p:cNvSpPr>
            <a:spLocks noGrp="1"/>
          </p:cNvSpPr>
          <p:nvPr>
            <p:ph type="sldNum" sz="quarter" idx="12"/>
          </p:nvPr>
        </p:nvSpPr>
        <p:spPr/>
        <p:txBody>
          <a:bodyPr/>
          <a:lstStyle/>
          <a:p>
            <a:fld id="{F58C760D-B27D-4696-96CC-0FE03D0E6F83}"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lgn="l">
              <a:defRPr/>
            </a:lvl1pPr>
          </a:lstStyle>
          <a:p>
            <a:r>
              <a:rPr kumimoji="0" lang="lt-LT" smtClean="0"/>
              <a:t>Spustelėję redag. ruoš. pavad.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2">
        <a:schemeClr val="bg2"/>
      </p:bgRef>
    </p:bg>
    <p:spTree>
      <p:nvGrpSpPr>
        <p:cNvPr id="1" name=""/>
        <p:cNvGrpSpPr/>
        <p:nvPr/>
      </p:nvGrpSpPr>
      <p:grpSpPr>
        <a:xfrm>
          <a:off x="0" y="0"/>
          <a:ext cx="0" cy="0"/>
          <a:chOff x="0" y="0"/>
          <a:chExt cx="0" cy="0"/>
        </a:xfrm>
      </p:grpSpPr>
      <p:sp>
        <p:nvSpPr>
          <p:cNvPr id="7" name="Laisva form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Laisva form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Antraštė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58C760D-B27D-4696-96CC-0FE03D0E6F83}"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1143000"/>
          </a:xfrm>
        </p:spPr>
        <p:txBody>
          <a:bodyPr/>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nchor="ctr"/>
          <a:lstStyle>
            <a:lvl1pPr>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320"/>
            <a:ext cx="7470648" cy="1143000"/>
          </a:xfrm>
        </p:spPr>
        <p:txBody>
          <a:bodyPr anchor="ctr"/>
          <a:lstStyle>
            <a:lvl1pPr algn="l">
              <a:defRPr sz="4600"/>
            </a:lvl1pPr>
          </a:lstStyle>
          <a:p>
            <a:r>
              <a:rPr kumimoji="0" lang="lt-LT" smtClean="0"/>
              <a:t>Spustelėję redag. ruoš. pavad. stilių</a:t>
            </a:r>
            <a:endParaRPr kumimoji="0" lang="en-US"/>
          </a:p>
        </p:txBody>
      </p:sp>
      <p:sp>
        <p:nvSpPr>
          <p:cNvPr id="7" name="Datos vietos rezervavimo ženklas 6"/>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8" name="Skaidrės numerio vietos rezervavimo ženklas 7"/>
          <p:cNvSpPr>
            <a:spLocks noGrp="1"/>
          </p:cNvSpPr>
          <p:nvPr>
            <p:ph type="sldNum" sz="quarter" idx="11"/>
          </p:nvPr>
        </p:nvSpPr>
        <p:spPr/>
        <p:txBody>
          <a:bodyPr/>
          <a:lstStyle/>
          <a:p>
            <a:fld id="{F58C760D-B27D-4696-96CC-0FE03D0E6F83}" type="slidenum">
              <a:rPr lang="lt-LT" smtClean="0"/>
              <a:pPr/>
              <a:t>‹#›</a:t>
            </a:fld>
            <a:endParaRPr lang="lt-LT"/>
          </a:p>
        </p:txBody>
      </p:sp>
      <p:sp>
        <p:nvSpPr>
          <p:cNvPr id="9" name="Poraštės vietos rezervavimo ženklas 8"/>
          <p:cNvSpPr>
            <a:spLocks noGrp="1"/>
          </p:cNvSpPr>
          <p:nvPr>
            <p:ph type="ftr" sz="quarter" idx="12"/>
          </p:nvPr>
        </p:nvSpPr>
        <p:spPr/>
        <p:txBody>
          <a:bodyPr/>
          <a:lstStyle/>
          <a:p>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EDD33802-A02E-4A6B-B955-0A802158923F}" type="datetimeFigureOut">
              <a:rPr lang="lt-LT" smtClean="0"/>
              <a:pPr/>
              <a:t>2020.05.08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a:xfrm>
            <a:off x="8156448" y="6422064"/>
            <a:ext cx="762000" cy="365125"/>
          </a:xfrm>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lt-LT" smtClean="0"/>
              <a:t>Spustelėję redag. ruoš. pavad. stilių</a:t>
            </a:r>
            <a:endParaRPr kumimoji="0" lang="en-US"/>
          </a:p>
        </p:txBody>
      </p:sp>
      <p:sp>
        <p:nvSpPr>
          <p:cNvPr id="3" name="Paveikslėlio vietos rezervavimo ženklas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lt-LT" smtClean="0"/>
              <a:t>Spustelėkite piktogr. norėdami įtraukti pav.</a:t>
            </a:r>
            <a:endParaRPr kumimoji="0" lang="en-US" dirty="0"/>
          </a:p>
        </p:txBody>
      </p:sp>
      <p:sp>
        <p:nvSpPr>
          <p:cNvPr id="4" name="Teksto vietos rezervavimo ženklas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lt-LT" smtClean="0"/>
              <a:t>Spustelėję redag. ruoš. teksto stilių</a:t>
            </a:r>
          </a:p>
        </p:txBody>
      </p:sp>
      <p:sp>
        <p:nvSpPr>
          <p:cNvPr id="5" name="Datos vietos rezervavimo ženklas 4"/>
          <p:cNvSpPr>
            <a:spLocks noGrp="1"/>
          </p:cNvSpPr>
          <p:nvPr>
            <p:ph type="dt" sz="half" idx="10"/>
          </p:nvPr>
        </p:nvSpPr>
        <p:spPr>
          <a:xfrm>
            <a:off x="457200" y="6422064"/>
            <a:ext cx="2133600" cy="365125"/>
          </a:xfrm>
        </p:spPr>
        <p:txBody>
          <a:bodyPr/>
          <a:lstStyle/>
          <a:p>
            <a:fld id="{EDD33802-A02E-4A6B-B955-0A802158923F}" type="datetimeFigureOut">
              <a:rPr lang="lt-LT" smtClean="0"/>
              <a:pPr/>
              <a:t>2020.05.08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58C760D-B27D-4696-96CC-0FE03D0E6F83}" type="slidenum">
              <a:rPr lang="lt-LT" smtClean="0"/>
              <a:pPr/>
              <a:t>‹#›</a:t>
            </a:fld>
            <a:endParaRPr lang="lt-LT"/>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Laisva form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Laisva form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Pavadinimo vietos rezervavimo ženkla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lt-LT" smtClean="0"/>
              <a:t>Spustelėję redag. ruoš. pavad. stilių</a:t>
            </a:r>
            <a:endParaRPr kumimoji="0" lang="en-US"/>
          </a:p>
        </p:txBody>
      </p:sp>
      <p:sp>
        <p:nvSpPr>
          <p:cNvPr id="30" name="Teksto vietos rezervavimo ženklas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os vietos rezervavimo ženklas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DD33802-A02E-4A6B-B955-0A802158923F}" type="datetimeFigureOut">
              <a:rPr lang="lt-LT" smtClean="0"/>
              <a:pPr/>
              <a:t>2020.05.08</a:t>
            </a:fld>
            <a:endParaRPr lang="lt-LT"/>
          </a:p>
        </p:txBody>
      </p:sp>
      <p:sp>
        <p:nvSpPr>
          <p:cNvPr id="22" name="Poraštės vietos rezervavimo ženklas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lt-LT"/>
          </a:p>
        </p:txBody>
      </p:sp>
      <p:sp>
        <p:nvSpPr>
          <p:cNvPr id="18" name="Skaidrės numerio vietos rezervavimo ženklas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58C760D-B27D-4696-96CC-0FE03D0E6F83}" type="slidenum">
              <a:rPr lang="lt-LT" smtClean="0"/>
              <a:pPr/>
              <a:t>‹#›</a:t>
            </a:fld>
            <a:endParaRPr lang="lt-L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429064" y="548680"/>
            <a:ext cx="5583096" cy="5090120"/>
          </a:xfrm>
        </p:spPr>
        <p:txBody>
          <a:bodyPr>
            <a:normAutofit/>
          </a:bodyPr>
          <a:lstStyle/>
          <a:p>
            <a:pPr algn="ctr"/>
            <a:r>
              <a:rPr lang="en-US" dirty="0" smtClean="0"/>
              <a:t>4 </a:t>
            </a:r>
            <a:r>
              <a:rPr lang="en-US" dirty="0" err="1" smtClean="0"/>
              <a:t>kl</a:t>
            </a:r>
            <a:r>
              <a:rPr lang="en-US" dirty="0" smtClean="0"/>
              <a:t>. </a:t>
            </a:r>
            <a:r>
              <a:rPr lang="lt-LT" dirty="0" smtClean="0"/>
              <a:t>Kodėl Marija yra Bažnyčios Motina?</a:t>
            </a:r>
            <a:br>
              <a:rPr lang="lt-LT" dirty="0" smtClean="0"/>
            </a:br>
            <a:r>
              <a:rPr lang="lt-LT" dirty="0" smtClean="0"/>
              <a:t>Gegužinės pamaldos</a:t>
            </a:r>
            <a:endParaRPr lang="lt-LT" dirty="0"/>
          </a:p>
        </p:txBody>
      </p:sp>
      <p:sp>
        <p:nvSpPr>
          <p:cNvPr id="3" name="Antrinis pavadinimas 2"/>
          <p:cNvSpPr>
            <a:spLocks noGrp="1"/>
          </p:cNvSpPr>
          <p:nvPr>
            <p:ph type="subTitle" idx="1"/>
          </p:nvPr>
        </p:nvSpPr>
        <p:spPr>
          <a:xfrm>
            <a:off x="0" y="5661248"/>
            <a:ext cx="9036496" cy="1080120"/>
          </a:xfrm>
        </p:spPr>
        <p:txBody>
          <a:bodyPr/>
          <a:lstStyle/>
          <a:p>
            <a:r>
              <a:rPr lang="lt-LT" dirty="0" smtClean="0">
                <a:solidFill>
                  <a:schemeClr val="tx1"/>
                </a:solidFill>
              </a:rPr>
              <a:t>Paruošė tikybos </a:t>
            </a:r>
            <a:r>
              <a:rPr lang="lt-LT" dirty="0" err="1" smtClean="0">
                <a:solidFill>
                  <a:schemeClr val="tx1"/>
                </a:solidFill>
              </a:rPr>
              <a:t>vyr</a:t>
            </a:r>
            <a:r>
              <a:rPr lang="lt-LT" dirty="0" smtClean="0">
                <a:solidFill>
                  <a:schemeClr val="tx1"/>
                </a:solidFill>
              </a:rPr>
              <a:t>.  mokytoja Dalia </a:t>
            </a:r>
            <a:r>
              <a:rPr lang="lt-LT" dirty="0" err="1" smtClean="0">
                <a:solidFill>
                  <a:schemeClr val="tx1"/>
                </a:solidFill>
              </a:rPr>
              <a:t>Bajarūnienė</a:t>
            </a:r>
            <a:endParaRPr lang="lt-LT"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2963" y="59945"/>
            <a:ext cx="2807509" cy="4017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90327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Melski už mus</a:t>
            </a: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88764" y="1600200"/>
            <a:ext cx="3394472" cy="4525963"/>
          </a:xfrm>
        </p:spPr>
      </p:pic>
      <p:sp>
        <p:nvSpPr>
          <p:cNvPr id="4" name="Turinio vietos rezervavimo ženklas 3"/>
          <p:cNvSpPr>
            <a:spLocks noGrp="1"/>
          </p:cNvSpPr>
          <p:nvPr>
            <p:ph sz="half" idx="2"/>
          </p:nvPr>
        </p:nvSpPr>
        <p:spPr/>
        <p:txBody>
          <a:bodyPr/>
          <a:lstStyle/>
          <a:p>
            <a:pPr marL="36576" indent="0">
              <a:buNone/>
            </a:pPr>
            <a:r>
              <a:rPr lang="lt-LT" dirty="0"/>
              <a:t>Aušros žvaigžde, </a:t>
            </a:r>
            <a:br>
              <a:rPr lang="lt-LT" dirty="0"/>
            </a:br>
            <a:r>
              <a:rPr lang="lt-LT" dirty="0"/>
              <a:t>Ligonių sveikata, </a:t>
            </a:r>
            <a:br>
              <a:rPr lang="lt-LT" dirty="0"/>
            </a:br>
            <a:r>
              <a:rPr lang="lt-LT" dirty="0"/>
              <a:t>Nusidėjėlių gynėja, </a:t>
            </a:r>
            <a:br>
              <a:rPr lang="lt-LT" dirty="0"/>
            </a:br>
            <a:r>
              <a:rPr lang="lt-LT" dirty="0"/>
              <a:t>Nuliūdusiųjų paguoda, </a:t>
            </a:r>
            <a:br>
              <a:rPr lang="lt-LT" dirty="0"/>
            </a:br>
            <a:r>
              <a:rPr lang="lt-LT" dirty="0"/>
              <a:t>Krikščionių pagalba, </a:t>
            </a:r>
            <a:br>
              <a:rPr lang="lt-LT" dirty="0"/>
            </a:br>
            <a:r>
              <a:rPr lang="lt-LT" dirty="0"/>
              <a:t>Karaliene angelų, </a:t>
            </a:r>
            <a:br>
              <a:rPr lang="lt-LT" dirty="0"/>
            </a:br>
            <a:r>
              <a:rPr lang="lt-LT" dirty="0"/>
              <a:t>Karaliene patriarchų,</a:t>
            </a:r>
            <a:br>
              <a:rPr lang="lt-LT" dirty="0"/>
            </a:br>
            <a:r>
              <a:rPr lang="lt-LT" dirty="0"/>
              <a:t>Karaliene pranašų, </a:t>
            </a:r>
            <a:br>
              <a:rPr lang="lt-LT" dirty="0"/>
            </a:br>
            <a:r>
              <a:rPr lang="lt-LT" dirty="0"/>
              <a:t>Karaliene apaštalų,</a:t>
            </a:r>
            <a:br>
              <a:rPr lang="lt-LT" dirty="0"/>
            </a:br>
            <a:r>
              <a:rPr lang="lt-LT" dirty="0"/>
              <a:t>Karaliene kankinių, </a:t>
            </a:r>
          </a:p>
        </p:txBody>
      </p:sp>
    </p:spTree>
    <p:extLst>
      <p:ext uri="{BB962C8B-B14F-4D97-AF65-F5344CB8AC3E}">
        <p14:creationId xmlns="" xmlns:p14="http://schemas.microsoft.com/office/powerpoint/2010/main" val="76992514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Melski už mus</a:t>
            </a: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88764" y="1600200"/>
            <a:ext cx="3394472" cy="4525963"/>
          </a:xfrm>
        </p:spPr>
      </p:pic>
      <p:sp>
        <p:nvSpPr>
          <p:cNvPr id="4" name="Turinio vietos rezervavimo ženklas 3"/>
          <p:cNvSpPr>
            <a:spLocks noGrp="1"/>
          </p:cNvSpPr>
          <p:nvPr>
            <p:ph sz="half" idx="2"/>
          </p:nvPr>
        </p:nvSpPr>
        <p:spPr/>
        <p:txBody>
          <a:bodyPr>
            <a:normAutofit lnSpcReduction="10000"/>
          </a:bodyPr>
          <a:lstStyle/>
          <a:p>
            <a:pPr marL="36576" indent="0">
              <a:buNone/>
            </a:pPr>
            <a:r>
              <a:rPr lang="lt-LT" dirty="0"/>
              <a:t>Karaliene išpažinėjų, </a:t>
            </a:r>
            <a:br>
              <a:rPr lang="lt-LT" dirty="0"/>
            </a:br>
            <a:r>
              <a:rPr lang="lt-LT" dirty="0"/>
              <a:t>Karaliene mergelių, </a:t>
            </a:r>
            <a:br>
              <a:rPr lang="lt-LT" dirty="0"/>
            </a:br>
            <a:r>
              <a:rPr lang="lt-LT" dirty="0"/>
              <a:t>Karaliene visų šventųjų, </a:t>
            </a:r>
            <a:br>
              <a:rPr lang="lt-LT" dirty="0"/>
            </a:br>
            <a:r>
              <a:rPr lang="lt-LT" dirty="0"/>
              <a:t>Karaliene be gimtosios nuodėmės pradėtoji, </a:t>
            </a:r>
            <a:br>
              <a:rPr lang="lt-LT" dirty="0"/>
            </a:br>
            <a:r>
              <a:rPr lang="lt-LT" dirty="0"/>
              <a:t>Karaliene į dangų paimtoji,</a:t>
            </a:r>
            <a:br>
              <a:rPr lang="lt-LT" dirty="0"/>
            </a:br>
            <a:r>
              <a:rPr lang="lt-LT" dirty="0"/>
              <a:t>Karaliene šventojo rožinio, </a:t>
            </a:r>
            <a:br>
              <a:rPr lang="lt-LT" dirty="0"/>
            </a:br>
            <a:r>
              <a:rPr lang="lt-LT" dirty="0"/>
              <a:t>Karaliene šeimos, </a:t>
            </a:r>
            <a:br>
              <a:rPr lang="lt-LT" dirty="0"/>
            </a:br>
            <a:r>
              <a:rPr lang="lt-LT" dirty="0"/>
              <a:t>Karaliene taikos,</a:t>
            </a:r>
          </a:p>
        </p:txBody>
      </p:sp>
    </p:spTree>
    <p:extLst>
      <p:ext uri="{BB962C8B-B14F-4D97-AF65-F5344CB8AC3E}">
        <p14:creationId xmlns="" xmlns:p14="http://schemas.microsoft.com/office/powerpoint/2010/main" val="121252981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Dievo Avinėli...</a:t>
            </a: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88764" y="1600200"/>
            <a:ext cx="3394472" cy="4525963"/>
          </a:xfrm>
        </p:spPr>
      </p:pic>
      <p:sp>
        <p:nvSpPr>
          <p:cNvPr id="4" name="Turinio vietos rezervavimo ženklas 3"/>
          <p:cNvSpPr>
            <a:spLocks noGrp="1"/>
          </p:cNvSpPr>
          <p:nvPr>
            <p:ph sz="half" idx="2"/>
          </p:nvPr>
        </p:nvSpPr>
        <p:spPr/>
        <p:txBody>
          <a:bodyPr>
            <a:normAutofit fontScale="92500" lnSpcReduction="20000"/>
          </a:bodyPr>
          <a:lstStyle/>
          <a:p>
            <a:pPr marL="36576" indent="0">
              <a:buNone/>
            </a:pPr>
            <a:r>
              <a:rPr lang="lt-LT" dirty="0"/>
              <a:t>Dievo Avinėli, kuris naikini pasaulio nuodėmes, </a:t>
            </a:r>
            <a:br>
              <a:rPr lang="lt-LT" dirty="0"/>
            </a:br>
            <a:r>
              <a:rPr lang="lt-LT" dirty="0"/>
              <a:t>    atleisk mums, Viešpatie!</a:t>
            </a:r>
            <a:br>
              <a:rPr lang="lt-LT" dirty="0"/>
            </a:br>
            <a:r>
              <a:rPr lang="lt-LT" dirty="0"/>
              <a:t>Dievo Avinėli, kuris naikini pasaulio nuodėmes, </a:t>
            </a:r>
            <a:br>
              <a:rPr lang="lt-LT" dirty="0"/>
            </a:br>
            <a:r>
              <a:rPr lang="lt-LT" dirty="0"/>
              <a:t>    išklausyk mus, Viešpatie!</a:t>
            </a:r>
            <a:br>
              <a:rPr lang="lt-LT" dirty="0"/>
            </a:br>
            <a:r>
              <a:rPr lang="lt-LT" dirty="0"/>
              <a:t>Dievo Avinėli, kuris naikini pasaulio nuodėmes,</a:t>
            </a:r>
            <a:br>
              <a:rPr lang="lt-LT" dirty="0"/>
            </a:br>
            <a:r>
              <a:rPr lang="lt-LT" dirty="0"/>
              <a:t>    pasigailėk mūsų!</a:t>
            </a:r>
          </a:p>
        </p:txBody>
      </p:sp>
    </p:spTree>
    <p:extLst>
      <p:ext uri="{BB962C8B-B14F-4D97-AF65-F5344CB8AC3E}">
        <p14:creationId xmlns="" xmlns:p14="http://schemas.microsoft.com/office/powerpoint/2010/main" val="144746045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TAVO APGYNIMO ŠAUKIAMĖS</a:t>
            </a:r>
          </a:p>
        </p:txBody>
      </p:sp>
      <p:sp>
        <p:nvSpPr>
          <p:cNvPr id="3" name="Turinio vietos rezervavimo ženklas 2"/>
          <p:cNvSpPr>
            <a:spLocks noGrp="1"/>
          </p:cNvSpPr>
          <p:nvPr>
            <p:ph sz="half" idx="1"/>
          </p:nvPr>
        </p:nvSpPr>
        <p:spPr/>
        <p:txBody>
          <a:bodyPr>
            <a:normAutofit fontScale="92500" lnSpcReduction="20000"/>
          </a:bodyPr>
          <a:lstStyle/>
          <a:p>
            <a:pPr marL="36576" indent="0">
              <a:buNone/>
            </a:pPr>
            <a:r>
              <a:rPr lang="lt-LT" dirty="0" smtClean="0"/>
              <a:t>, </a:t>
            </a:r>
            <a:r>
              <a:rPr lang="lt-LT" dirty="0"/>
              <a:t>* šventoji Dievo Gimdytoja! * Mūsų maldų neatmeski mūsų reikaluose, * bet nuo visokių pavojų mus visados gelbėk. * Mergele garbingoji ir palaimintoji, * mūsų Valdove, mūsų Tarpininke, mūsų </a:t>
            </a:r>
            <a:r>
              <a:rPr lang="lt-LT" dirty="0" err="1"/>
              <a:t>Užtarėja</a:t>
            </a:r>
            <a:r>
              <a:rPr lang="lt-LT" dirty="0"/>
              <a:t>, * su savo Sūnumi mus sutaikink, * savo Sūnui mus paveski, * savo Sūnui mus atiduoki!</a:t>
            </a:r>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267200" y="2491581"/>
            <a:ext cx="3657600" cy="2743200"/>
          </a:xfrm>
        </p:spPr>
      </p:pic>
    </p:spTree>
    <p:extLst>
      <p:ext uri="{BB962C8B-B14F-4D97-AF65-F5344CB8AC3E}">
        <p14:creationId xmlns="" xmlns:p14="http://schemas.microsoft.com/office/powerpoint/2010/main" val="12520412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dirty="0"/>
              <a:t>Meski už mus, šventoji Dievo Gimdytoja!</a:t>
            </a:r>
            <a:br>
              <a:rPr lang="lt-LT" sz="3200" dirty="0"/>
            </a:br>
            <a:r>
              <a:rPr lang="lt-LT" sz="3200" dirty="0"/>
              <a:t>    Kad taptume verti Kristaus žadėjimų!</a:t>
            </a:r>
          </a:p>
        </p:txBody>
      </p:sp>
      <p:sp>
        <p:nvSpPr>
          <p:cNvPr id="3" name="Turinio vietos rezervavimo ženklas 2"/>
          <p:cNvSpPr>
            <a:spLocks noGrp="1"/>
          </p:cNvSpPr>
          <p:nvPr>
            <p:ph sz="half" idx="1"/>
          </p:nvPr>
        </p:nvSpPr>
        <p:spPr/>
        <p:txBody>
          <a:bodyPr>
            <a:normAutofit fontScale="92500"/>
          </a:bodyPr>
          <a:lstStyle/>
          <a:p>
            <a:pPr marL="36576" indent="0">
              <a:buNone/>
            </a:pPr>
            <a:r>
              <a:rPr lang="lt-LT" dirty="0"/>
              <a:t> Melskimės. Meldžiame tave, Viešpatie Dieve, Švenčiausiajai Mergelei Marijai užtariant, leisk mums, savo žmonėms, išsigelbėti iš dabartinių sielvartų, visados džiaugtis sielos bei kūno sveikata ir gėrėtis amžinąja linksmybe. Prašome per Kristų, mūsų Viešpatį. Amen.</a:t>
            </a:r>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398764" y="1600200"/>
            <a:ext cx="3394472" cy="4525963"/>
          </a:xfrm>
          <a:prstGeom prst="rect">
            <a:avLst/>
          </a:prstGeom>
          <a:ln>
            <a:noFill/>
          </a:ln>
          <a:effectLst>
            <a:softEdge rad="112500"/>
          </a:effectLst>
        </p:spPr>
      </p:pic>
    </p:spTree>
    <p:extLst>
      <p:ext uri="{BB962C8B-B14F-4D97-AF65-F5344CB8AC3E}">
        <p14:creationId xmlns="" xmlns:p14="http://schemas.microsoft.com/office/powerpoint/2010/main" val="134002061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err="1"/>
              <a:t>Šv</a:t>
            </a:r>
            <a:r>
              <a:rPr lang="lt-LT" dirty="0"/>
              <a:t>. Bernardo malda</a:t>
            </a: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0" y="1600200"/>
            <a:ext cx="3563888" cy="4525963"/>
          </a:xfrm>
        </p:spPr>
      </p:pic>
      <p:sp>
        <p:nvSpPr>
          <p:cNvPr id="4" name="Turinio vietos rezervavimo ženklas 3"/>
          <p:cNvSpPr>
            <a:spLocks noGrp="1"/>
          </p:cNvSpPr>
          <p:nvPr>
            <p:ph sz="half" idx="2"/>
          </p:nvPr>
        </p:nvSpPr>
        <p:spPr>
          <a:xfrm>
            <a:off x="3563888" y="1196752"/>
            <a:ext cx="5472608" cy="5544616"/>
          </a:xfrm>
        </p:spPr>
        <p:txBody>
          <a:bodyPr>
            <a:normAutofit/>
          </a:bodyPr>
          <a:lstStyle/>
          <a:p>
            <a:pPr marL="36576" indent="0">
              <a:buNone/>
            </a:pPr>
            <a:r>
              <a:rPr lang="lt-LT" dirty="0"/>
              <a:t>ATSIMINK, maloningoji Mergele Marija, jog amžiais nėra girdėta, kad apleistum bent vieną, kas bėga prie tavęs, šaukiasi tavo pagalbos ir prašosi užtariamas. Šitokio pasitikėjimo kupini, ir mes skubame prie tavęs, Mergelių Mergele ir Motina! Mes einame pas tave ir būdami nusidėjėliai su gailesčiu puolame prie tavo kojų. Tu, įsikūnijusio Žodžio Motina, nepaniekink mūsų žodžių, bet maloningai išgirsk ir išklausyk.</a:t>
            </a:r>
          </a:p>
        </p:txBody>
      </p:sp>
    </p:spTree>
    <p:extLst>
      <p:ext uri="{BB962C8B-B14F-4D97-AF65-F5344CB8AC3E}">
        <p14:creationId xmlns="" xmlns:p14="http://schemas.microsoft.com/office/powerpoint/2010/main" val="143537771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417638"/>
          </a:xfrm>
        </p:spPr>
        <p:txBody>
          <a:bodyPr>
            <a:normAutofit/>
          </a:bodyPr>
          <a:lstStyle/>
          <a:p>
            <a:pPr algn="ctr"/>
            <a:r>
              <a:rPr lang="lt-LT" sz="2800" dirty="0"/>
              <a:t>Pasiaukojimo </a:t>
            </a:r>
            <a:r>
              <a:rPr lang="lt-LT" sz="2800" dirty="0" smtClean="0"/>
              <a:t>Nekaltajai </a:t>
            </a:r>
            <a:r>
              <a:rPr lang="lt-LT" sz="2800" dirty="0" err="1"/>
              <a:t>Švč</a:t>
            </a:r>
            <a:r>
              <a:rPr lang="lt-LT" sz="2800" dirty="0"/>
              <a:t>. M. Marijos Širdžiai </a:t>
            </a:r>
            <a:r>
              <a:rPr lang="lt-LT" sz="2800" dirty="0" smtClean="0"/>
              <a:t>aktas</a:t>
            </a:r>
            <a:br>
              <a:rPr lang="lt-LT" sz="2800" dirty="0" smtClean="0"/>
            </a:br>
            <a:r>
              <a:rPr lang="lt-LT" sz="2000" dirty="0"/>
              <a:t>(Kalbamas Nekalt. </a:t>
            </a:r>
            <a:r>
              <a:rPr lang="lt-LT" sz="2000" dirty="0" err="1"/>
              <a:t>Švč</a:t>
            </a:r>
            <a:r>
              <a:rPr lang="lt-LT" sz="2000" dirty="0"/>
              <a:t>. M. Marijos Širdies dieną - trečiąjį šeštadienį po Sekminių - ir pirmaisiais mėnesių šeštadieniais)</a:t>
            </a:r>
          </a:p>
        </p:txBody>
      </p:sp>
      <p:sp>
        <p:nvSpPr>
          <p:cNvPr id="3" name="Turinio vietos rezervavimo ženklas 2"/>
          <p:cNvSpPr>
            <a:spLocks noGrp="1"/>
          </p:cNvSpPr>
          <p:nvPr>
            <p:ph sz="half" idx="1"/>
          </p:nvPr>
        </p:nvSpPr>
        <p:spPr>
          <a:xfrm>
            <a:off x="179512" y="1844824"/>
            <a:ext cx="3672408" cy="4392488"/>
          </a:xfrm>
        </p:spPr>
        <p:txBody>
          <a:bodyPr/>
          <a:lstStyle/>
          <a:p>
            <a:pPr marL="36576" indent="0">
              <a:buNone/>
            </a:pPr>
            <a:r>
              <a:rPr lang="lt-LT" dirty="0"/>
              <a:t>MARIJA, GALINGOJI MERGELE, gailestingoji Motina, dangaus Karaliene ir nusidėjėlių Gynėja, mes aukojamės Tavo Nekalčiausiai Širdžiai.</a:t>
            </a:r>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398764" y="1600200"/>
            <a:ext cx="3394472" cy="4525963"/>
          </a:xfrm>
          <a:prstGeom prst="rect">
            <a:avLst/>
          </a:prstGeom>
          <a:ln>
            <a:noFill/>
          </a:ln>
          <a:effectLst>
            <a:softEdge rad="112500"/>
          </a:effectLst>
        </p:spPr>
      </p:pic>
    </p:spTree>
    <p:extLst>
      <p:ext uri="{BB962C8B-B14F-4D97-AF65-F5344CB8AC3E}">
        <p14:creationId xmlns="" xmlns:p14="http://schemas.microsoft.com/office/powerpoint/2010/main" val="2310273304"/>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7504" y="0"/>
            <a:ext cx="4968552" cy="1268760"/>
          </a:xfrm>
        </p:spPr>
        <p:txBody>
          <a:bodyPr>
            <a:normAutofit/>
          </a:bodyPr>
          <a:lstStyle/>
          <a:p>
            <a:r>
              <a:rPr lang="lt-LT" sz="3600" dirty="0"/>
              <a:t>Aukojame Tau save ir savo gyvenimą: </a:t>
            </a:r>
          </a:p>
        </p:txBody>
      </p:sp>
      <p:sp>
        <p:nvSpPr>
          <p:cNvPr id="3" name="Turinio vietos rezervavimo ženklas 2"/>
          <p:cNvSpPr>
            <a:spLocks noGrp="1"/>
          </p:cNvSpPr>
          <p:nvPr>
            <p:ph sz="half" idx="1"/>
          </p:nvPr>
        </p:nvSpPr>
        <p:spPr>
          <a:xfrm>
            <a:off x="107504" y="1412776"/>
            <a:ext cx="4896544" cy="5328592"/>
          </a:xfrm>
        </p:spPr>
        <p:txBody>
          <a:bodyPr>
            <a:normAutofit lnSpcReduction="10000"/>
          </a:bodyPr>
          <a:lstStyle/>
          <a:p>
            <a:pPr marL="36576" indent="0" algn="just">
              <a:buNone/>
            </a:pPr>
            <a:r>
              <a:rPr lang="lt-LT" dirty="0" smtClean="0"/>
              <a:t>visa</a:t>
            </a:r>
            <a:r>
              <a:rPr lang="lt-LT" dirty="0"/>
              <a:t>, ką turime, ką mylime ir kas esame. Tau tebūna skirtos mūsų kūno jėgos, širdis ir siela, Tau mūsų namų židiniai, šeimos ir Tėvynė. Visa, kas yra mumyse ir aplink mus, tepriklauso Tau ir tesinaudoja Tavo motiniška globa. Kad šis mūsų pasiaukojimas būtų tvirtas ir nepaliaujamas, šiandien prie Tavo kojų atnaujiname Krikšto įžadus ir Pirmosios šventosios Komunijos pasiryžimus.</a:t>
            </a:r>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148064" y="476672"/>
            <a:ext cx="3744416" cy="5660809"/>
          </a:xfrm>
          <a:prstGeom prst="rect">
            <a:avLst/>
          </a:prstGeom>
          <a:ln>
            <a:noFill/>
          </a:ln>
          <a:effectLst>
            <a:softEdge rad="112500"/>
          </a:effectLst>
        </p:spPr>
      </p:pic>
    </p:spTree>
    <p:extLst>
      <p:ext uri="{BB962C8B-B14F-4D97-AF65-F5344CB8AC3E}">
        <p14:creationId xmlns="" xmlns:p14="http://schemas.microsoft.com/office/powerpoint/2010/main" val="201313244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0" y="2332037"/>
            <a:ext cx="3394472" cy="4525963"/>
          </a:xfrm>
        </p:spPr>
      </p:pic>
      <p:sp>
        <p:nvSpPr>
          <p:cNvPr id="4" name="Turinio vietos rezervavimo ženklas 3"/>
          <p:cNvSpPr>
            <a:spLocks noGrp="1"/>
          </p:cNvSpPr>
          <p:nvPr>
            <p:ph sz="half" idx="2"/>
          </p:nvPr>
        </p:nvSpPr>
        <p:spPr/>
        <p:txBody>
          <a:bodyPr/>
          <a:lstStyle/>
          <a:p>
            <a:endParaRPr lang="lt-LT"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480" y="2128"/>
            <a:ext cx="1952625" cy="234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9345" y="2129"/>
            <a:ext cx="1628881" cy="234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7864" y="4419600"/>
            <a:ext cx="1876425"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57389" y="2015872"/>
            <a:ext cx="1866900"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38364" y="0"/>
            <a:ext cx="1504950" cy="1962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8" name="Picture 10" descr="Vaizdo rezultatas pagal užklausą „Švč. M. Marijos paveikslai“"/>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334250" y="4333874"/>
            <a:ext cx="1809750" cy="2524126"/>
          </a:xfrm>
          <a:prstGeom prst="rect">
            <a:avLst/>
          </a:prstGeom>
          <a:noFill/>
          <a:extLst>
            <a:ext uri="{909E8E84-426E-40DD-AFC4-6F175D3DCCD1}">
              <a14:hiddenFill xmlns=""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300489" y="4191000"/>
            <a:ext cx="1714500"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043315" y="2129"/>
            <a:ext cx="1405506" cy="2073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48821" y="32832"/>
            <a:ext cx="2649894" cy="165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277609" y="2038732"/>
            <a:ext cx="1484323" cy="2152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884133" y="1876616"/>
            <a:ext cx="1847850" cy="247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016742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en-US" dirty="0" smtClean="0"/>
              <a:t>U</a:t>
            </a:r>
            <a:r>
              <a:rPr lang="lt-LT" dirty="0" smtClean="0"/>
              <a:t>ž</a:t>
            </a:r>
            <a:r>
              <a:rPr lang="en-US" dirty="0" err="1" smtClean="0"/>
              <a:t>daviniai</a:t>
            </a:r>
            <a:r>
              <a:rPr lang="en-US" dirty="0" smtClean="0"/>
              <a:t>:</a:t>
            </a:r>
            <a:endParaRPr lang="lt-LT" dirty="0"/>
          </a:p>
        </p:txBody>
      </p:sp>
      <p:sp>
        <p:nvSpPr>
          <p:cNvPr id="6" name="Turinio vietos rezervavimo ženklas 5"/>
          <p:cNvSpPr>
            <a:spLocks noGrp="1"/>
          </p:cNvSpPr>
          <p:nvPr>
            <p:ph idx="1"/>
          </p:nvPr>
        </p:nvSpPr>
        <p:spPr/>
        <p:txBody>
          <a:bodyPr>
            <a:normAutofit fontScale="77500" lnSpcReduction="20000"/>
          </a:bodyPr>
          <a:lstStyle/>
          <a:p>
            <a:r>
              <a:rPr lang="lt-LT" dirty="0" smtClean="0"/>
              <a:t>Naudodamiesi  pateikta medžiaga PPT Pokalbis su šeimos nariais apie ypatingą mokinių šeimoms asmenį. Kodėl šis asmuo svarbus? Ko iš jo(s) gali pasimokyti? Kuo mus praturtina tokie žmonės? Bažnyčia – Dievo vaikų šeima. Šioje šeimoje yra labai ypatingas asmuo. Tai – Marija.</a:t>
            </a:r>
          </a:p>
          <a:p>
            <a:r>
              <a:rPr lang="lt-LT" dirty="0" smtClean="0"/>
              <a:t>parašyti penkis – septynis sakinius, aiškinančius, kuo Mergelė Marija yra ypatinga. Pristatydami darbus atskleisti Marijos svarbą mūsų Bažnyčiai. </a:t>
            </a:r>
          </a:p>
          <a:p>
            <a:r>
              <a:rPr lang="lt-LT" dirty="0" smtClean="0"/>
              <a:t>Visą gegužės mėnesį su šeimos nariais melstis Marijos litanijos malda ir padėkoti Mergelei Marijai už gautas malones, prašyti užtarimo sau, šeimai ir visiems karantino metu dirbantiems.</a:t>
            </a:r>
            <a:endParaRPr lang="lt-LT" dirty="0"/>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Švč</a:t>
            </a:r>
            <a:r>
              <a:rPr lang="lt-LT" dirty="0" smtClean="0"/>
              <a:t>. M. Marija- Dievo Motina</a:t>
            </a:r>
            <a:endParaRPr lang="lt-LT" dirty="0"/>
          </a:p>
        </p:txBody>
      </p:sp>
      <p:sp>
        <p:nvSpPr>
          <p:cNvPr id="3" name="Turinio vietos rezervavimo ženklas 2"/>
          <p:cNvSpPr>
            <a:spLocks noGrp="1"/>
          </p:cNvSpPr>
          <p:nvPr>
            <p:ph idx="1"/>
          </p:nvPr>
        </p:nvSpPr>
        <p:spPr/>
        <p:txBody>
          <a:bodyPr>
            <a:normAutofit fontScale="92500" lnSpcReduction="20000"/>
          </a:bodyPr>
          <a:lstStyle/>
          <a:p>
            <a:r>
              <a:rPr lang="lt-LT" dirty="0"/>
              <a:t>Gegužės mėnuo lietuvių dvasinėje kultūroje laikomas vienu gražiausių ir prasmingiausių laikotarpių metuose. Atbudusi gamta, vis stipriau šildantys saulės spinduliai skatina žmones į širdis įsileisti meilę, pajusti gailestį nuskriaustiesiems bei sustiprinti tikėjimą ir viltį. Tad nuo pat pirmųjų gegužės dienų, kasdien, įvairiuose Lietuvos miestuose bei kaimeliuose rengiamos Gegužinės pamaldos (</a:t>
            </a:r>
            <a:r>
              <a:rPr lang="lt-LT" dirty="0" err="1"/>
              <a:t>Majava</a:t>
            </a:r>
            <a:r>
              <a:rPr lang="lt-LT" dirty="0"/>
              <a:t>, Mojinė), skirtos </a:t>
            </a:r>
            <a:r>
              <a:rPr lang="lt-LT" dirty="0" err="1"/>
              <a:t>Švč</a:t>
            </a:r>
            <a:r>
              <a:rPr lang="lt-LT" dirty="0"/>
              <a:t>. Mergelės Marijos pagarbinimui.</a:t>
            </a:r>
          </a:p>
        </p:txBody>
      </p:sp>
    </p:spTree>
    <p:extLst>
      <p:ext uri="{BB962C8B-B14F-4D97-AF65-F5344CB8AC3E}">
        <p14:creationId xmlns="" xmlns:p14="http://schemas.microsoft.com/office/powerpoint/2010/main" val="399688381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4" name="Turinio vietos rezervavimo ženklas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75656" y="116632"/>
            <a:ext cx="5904656" cy="6487451"/>
          </a:xfrm>
        </p:spPr>
      </p:pic>
    </p:spTree>
    <p:extLst>
      <p:ext uri="{BB962C8B-B14F-4D97-AF65-F5344CB8AC3E}">
        <p14:creationId xmlns="" xmlns:p14="http://schemas.microsoft.com/office/powerpoint/2010/main" val="372007154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457200" y="274638"/>
            <a:ext cx="3538736" cy="1143000"/>
          </a:xfrm>
        </p:spPr>
        <p:txBody>
          <a:bodyPr>
            <a:normAutofit/>
          </a:bodyPr>
          <a:lstStyle/>
          <a:p>
            <a:r>
              <a:rPr lang="lt-LT" sz="2800" dirty="0" smtClean="0"/>
              <a:t>Gegužinės pamaldos</a:t>
            </a:r>
            <a:endParaRPr lang="lt-LT" sz="2800" dirty="0"/>
          </a:p>
        </p:txBody>
      </p:sp>
      <p:sp>
        <p:nvSpPr>
          <p:cNvPr id="3" name="Turinio vietos rezervavimo ženklas 2"/>
          <p:cNvSpPr>
            <a:spLocks noGrp="1"/>
          </p:cNvSpPr>
          <p:nvPr>
            <p:ph sz="half" idx="1"/>
          </p:nvPr>
        </p:nvSpPr>
        <p:spPr/>
        <p:txBody>
          <a:bodyPr>
            <a:normAutofit fontScale="92500" lnSpcReduction="20000"/>
          </a:bodyPr>
          <a:lstStyle/>
          <a:p>
            <a:pPr marL="36576" indent="0">
              <a:buNone/>
            </a:pPr>
            <a:r>
              <a:rPr lang="lt-LT" dirty="0"/>
              <a:t>Pamaldų laikas stipriai įtakotas </a:t>
            </a:r>
            <a:r>
              <a:rPr lang="lt-LT" dirty="0" err="1"/>
              <a:t>žemdirbiškosios</a:t>
            </a:r>
            <a:r>
              <a:rPr lang="lt-LT" dirty="0"/>
              <a:t> kaimo kultūros, nes žmonės bendrai maldai galėjo susirinkti tik pabaigę ūkio ir namų ruošos darbus. Dažniausiai </a:t>
            </a:r>
            <a:r>
              <a:rPr lang="lt-LT" dirty="0" err="1"/>
              <a:t>Majava</a:t>
            </a:r>
            <a:r>
              <a:rPr lang="lt-LT" dirty="0"/>
              <a:t> prasidėdavo aštuntą valandą vakaro. Įdomu tai, kad žmonės kasdieninei maldai rinkdavosi ne bažnyčioje, o namuose, išskyrus sekmadienį.</a:t>
            </a:r>
          </a:p>
        </p:txBody>
      </p:sp>
      <p:sp>
        <p:nvSpPr>
          <p:cNvPr id="5" name="Turinio vietos rezervavimo ženklas 4"/>
          <p:cNvSpPr>
            <a:spLocks noGrp="1"/>
          </p:cNvSpPr>
          <p:nvPr>
            <p:ph sz="half" idx="2"/>
          </p:nvPr>
        </p:nvSpPr>
        <p:spPr/>
        <p:txBody>
          <a:bodyPr>
            <a:normAutofit fontScale="92500" lnSpcReduction="20000"/>
          </a:bodyPr>
          <a:lstStyle/>
          <a:p>
            <a:endParaRPr lang="lt-LT"/>
          </a:p>
        </p:txBody>
      </p:sp>
      <p:pic>
        <p:nvPicPr>
          <p:cNvPr id="1026" name="Picture 2" descr="D:\2015-03-08 gėlės\gėlės 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936" y="741349"/>
            <a:ext cx="5148064" cy="549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939059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err="1"/>
              <a:t>Švč</a:t>
            </a:r>
            <a:r>
              <a:rPr lang="lt-LT" dirty="0"/>
              <a:t>. Mergelės Marijos litanija</a:t>
            </a:r>
          </a:p>
        </p:txBody>
      </p:sp>
      <p:pic>
        <p:nvPicPr>
          <p:cNvPr id="4" name="Turinio vietos rezervavimo ženklas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90203" y="1602119"/>
            <a:ext cx="3391593" cy="4522124"/>
          </a:xfrm>
        </p:spPr>
      </p:pic>
      <p:sp>
        <p:nvSpPr>
          <p:cNvPr id="6" name="Turinio vietos rezervavimo ženklas 5"/>
          <p:cNvSpPr>
            <a:spLocks noGrp="1"/>
          </p:cNvSpPr>
          <p:nvPr>
            <p:ph sz="half" idx="2"/>
          </p:nvPr>
        </p:nvSpPr>
        <p:spPr/>
        <p:txBody>
          <a:bodyPr>
            <a:normAutofit fontScale="92500" lnSpcReduction="10000"/>
          </a:bodyPr>
          <a:lstStyle/>
          <a:p>
            <a:pPr marL="36576" indent="0">
              <a:buNone/>
            </a:pPr>
            <a:r>
              <a:rPr lang="lt-LT" dirty="0" err="1"/>
              <a:t>Kyrie</a:t>
            </a:r>
            <a:r>
              <a:rPr lang="lt-LT" dirty="0"/>
              <a:t>, </a:t>
            </a:r>
            <a:r>
              <a:rPr lang="lt-LT" dirty="0" err="1"/>
              <a:t>eleison</a:t>
            </a:r>
            <a:r>
              <a:rPr lang="lt-LT" dirty="0"/>
              <a:t>! </a:t>
            </a:r>
            <a:r>
              <a:rPr lang="lt-LT" dirty="0" err="1"/>
              <a:t>Christe</a:t>
            </a:r>
            <a:r>
              <a:rPr lang="lt-LT" dirty="0"/>
              <a:t>, </a:t>
            </a:r>
            <a:r>
              <a:rPr lang="lt-LT" dirty="0" err="1"/>
              <a:t>eleison</a:t>
            </a:r>
            <a:r>
              <a:rPr lang="lt-LT" dirty="0"/>
              <a:t>! </a:t>
            </a:r>
            <a:r>
              <a:rPr lang="lt-LT" dirty="0" err="1"/>
              <a:t>Kyrie</a:t>
            </a:r>
            <a:r>
              <a:rPr lang="lt-LT" dirty="0"/>
              <a:t>, </a:t>
            </a:r>
            <a:r>
              <a:rPr lang="lt-LT" dirty="0" err="1"/>
              <a:t>eleison</a:t>
            </a:r>
            <a:r>
              <a:rPr lang="lt-LT" dirty="0"/>
              <a:t>!</a:t>
            </a:r>
            <a:br>
              <a:rPr lang="lt-LT" dirty="0"/>
            </a:br>
            <a:r>
              <a:rPr lang="lt-LT" dirty="0"/>
              <a:t>Kristau, išgirsk mus! Kristau, išklausyk mus!</a:t>
            </a:r>
          </a:p>
          <a:p>
            <a:pPr marL="36576" indent="0">
              <a:buNone/>
            </a:pPr>
            <a:r>
              <a:rPr lang="lt-LT" dirty="0"/>
              <a:t>Tėve, dangaus Dieve, pasigailėk mūsų!</a:t>
            </a:r>
            <a:br>
              <a:rPr lang="lt-LT" dirty="0"/>
            </a:br>
            <a:r>
              <a:rPr lang="lt-LT" dirty="0"/>
              <a:t>Sūnau, pasaulio Atpirkėjau, Dieve, pasigailėk mūsų!</a:t>
            </a:r>
            <a:br>
              <a:rPr lang="lt-LT" dirty="0"/>
            </a:br>
            <a:r>
              <a:rPr lang="lt-LT" dirty="0"/>
              <a:t>Šventoji Dvasia, Dieve, pasigailėk mūsų!</a:t>
            </a:r>
            <a:br>
              <a:rPr lang="lt-LT" dirty="0"/>
            </a:br>
            <a:r>
              <a:rPr lang="lt-LT" dirty="0"/>
              <a:t>Šventoji Trejybe, vienas Dieve, pasigailėk mūsų!</a:t>
            </a:r>
          </a:p>
          <a:p>
            <a:endParaRPr lang="lt-LT" dirty="0"/>
          </a:p>
        </p:txBody>
      </p:sp>
    </p:spTree>
    <p:extLst>
      <p:ext uri="{BB962C8B-B14F-4D97-AF65-F5344CB8AC3E}">
        <p14:creationId xmlns="" xmlns:p14="http://schemas.microsoft.com/office/powerpoint/2010/main" val="316123326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dirty="0"/>
              <a:t> </a:t>
            </a:r>
            <a:r>
              <a:rPr lang="lt-LT" b="1" dirty="0" smtClean="0"/>
              <a:t>Melski </a:t>
            </a:r>
            <a:r>
              <a:rPr lang="lt-LT" b="1" dirty="0"/>
              <a:t>už mus!</a:t>
            </a:r>
            <a:r>
              <a:rPr lang="lt-LT" dirty="0"/>
              <a:t/>
            </a:r>
            <a:br>
              <a:rPr lang="lt-LT" dirty="0"/>
            </a:b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88764" y="1600200"/>
            <a:ext cx="3394472" cy="4525963"/>
          </a:xfrm>
        </p:spPr>
      </p:pic>
      <p:sp>
        <p:nvSpPr>
          <p:cNvPr id="4" name="Turinio vietos rezervavimo ženklas 3"/>
          <p:cNvSpPr>
            <a:spLocks noGrp="1"/>
          </p:cNvSpPr>
          <p:nvPr>
            <p:ph sz="half" idx="2"/>
          </p:nvPr>
        </p:nvSpPr>
        <p:spPr>
          <a:xfrm>
            <a:off x="4267200" y="1600200"/>
            <a:ext cx="4697288" cy="4525963"/>
          </a:xfrm>
        </p:spPr>
        <p:txBody>
          <a:bodyPr>
            <a:normAutofit fontScale="92500" lnSpcReduction="10000"/>
          </a:bodyPr>
          <a:lstStyle/>
          <a:p>
            <a:pPr marL="36576" indent="0">
              <a:buNone/>
            </a:pPr>
            <a:r>
              <a:rPr lang="lt-LT" dirty="0"/>
              <a:t>Šventoji Marija, </a:t>
            </a:r>
            <a:endParaRPr lang="lt-LT" dirty="0" smtClean="0"/>
          </a:p>
          <a:p>
            <a:pPr marL="36576" indent="0">
              <a:buNone/>
            </a:pPr>
            <a:r>
              <a:rPr lang="lt-LT" dirty="0" smtClean="0"/>
              <a:t>Šventoji </a:t>
            </a:r>
            <a:r>
              <a:rPr lang="lt-LT" dirty="0"/>
              <a:t>Dievo Gimdytoja, </a:t>
            </a:r>
            <a:br>
              <a:rPr lang="lt-LT" dirty="0"/>
            </a:br>
            <a:r>
              <a:rPr lang="lt-LT" dirty="0"/>
              <a:t>Šventoji Mergelių Mergele, </a:t>
            </a:r>
            <a:br>
              <a:rPr lang="lt-LT" dirty="0"/>
            </a:br>
            <a:r>
              <a:rPr lang="lt-LT" dirty="0"/>
              <a:t>Motina Kristaus, </a:t>
            </a:r>
            <a:br>
              <a:rPr lang="lt-LT" dirty="0"/>
            </a:br>
            <a:r>
              <a:rPr lang="lt-LT" dirty="0"/>
              <a:t>Motina Bažnyčios,</a:t>
            </a:r>
            <a:br>
              <a:rPr lang="lt-LT" dirty="0"/>
            </a:br>
            <a:r>
              <a:rPr lang="lt-LT" dirty="0"/>
              <a:t>Motina Dievo malonės, </a:t>
            </a:r>
            <a:br>
              <a:rPr lang="lt-LT" dirty="0"/>
            </a:br>
            <a:r>
              <a:rPr lang="lt-LT" dirty="0"/>
              <a:t>Motina tyriausioji, </a:t>
            </a:r>
            <a:br>
              <a:rPr lang="lt-LT" dirty="0"/>
            </a:br>
            <a:r>
              <a:rPr lang="lt-LT" dirty="0"/>
              <a:t>Motina skaisčiausioji, </a:t>
            </a:r>
            <a:br>
              <a:rPr lang="lt-LT" dirty="0"/>
            </a:br>
            <a:r>
              <a:rPr lang="lt-LT" dirty="0"/>
              <a:t>Motina nepalytėtoji, </a:t>
            </a:r>
            <a:br>
              <a:rPr lang="lt-LT" dirty="0"/>
            </a:br>
            <a:r>
              <a:rPr lang="lt-LT" dirty="0"/>
              <a:t>Motina nesuteptoji, </a:t>
            </a:r>
            <a:br>
              <a:rPr lang="lt-LT" dirty="0"/>
            </a:br>
            <a:r>
              <a:rPr lang="lt-LT" dirty="0"/>
              <a:t>Motina meilingoji, </a:t>
            </a:r>
            <a:endParaRPr lang="lt-LT" dirty="0" smtClean="0"/>
          </a:p>
          <a:p>
            <a:pPr marL="36576" indent="0">
              <a:buNone/>
            </a:pPr>
            <a:r>
              <a:rPr lang="lt-LT" dirty="0"/>
              <a:t>Motina stebuklingoji, </a:t>
            </a:r>
          </a:p>
        </p:txBody>
      </p:sp>
    </p:spTree>
    <p:extLst>
      <p:ext uri="{BB962C8B-B14F-4D97-AF65-F5344CB8AC3E}">
        <p14:creationId xmlns="" xmlns:p14="http://schemas.microsoft.com/office/powerpoint/2010/main" val="2196347676"/>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Melski už mus</a:t>
            </a: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88764" y="1600200"/>
            <a:ext cx="3394472" cy="4525963"/>
          </a:xfrm>
        </p:spPr>
      </p:pic>
      <p:sp>
        <p:nvSpPr>
          <p:cNvPr id="4" name="Turinio vietos rezervavimo ženklas 3"/>
          <p:cNvSpPr>
            <a:spLocks noGrp="1"/>
          </p:cNvSpPr>
          <p:nvPr>
            <p:ph sz="half" idx="2"/>
          </p:nvPr>
        </p:nvSpPr>
        <p:spPr/>
        <p:txBody>
          <a:bodyPr/>
          <a:lstStyle/>
          <a:p>
            <a:pPr marL="36576" indent="0">
              <a:buNone/>
            </a:pPr>
            <a:r>
              <a:rPr lang="lt-LT" dirty="0"/>
              <a:t>Motina geroji patarėja, </a:t>
            </a:r>
            <a:br>
              <a:rPr lang="lt-LT" dirty="0"/>
            </a:br>
            <a:r>
              <a:rPr lang="lt-LT" dirty="0"/>
              <a:t>Motina </a:t>
            </a:r>
            <a:r>
              <a:rPr lang="lt-LT" dirty="0" err="1"/>
              <a:t>Sutvėrėjo</a:t>
            </a:r>
            <a:r>
              <a:rPr lang="lt-LT" dirty="0"/>
              <a:t>, </a:t>
            </a:r>
            <a:br>
              <a:rPr lang="lt-LT" dirty="0"/>
            </a:br>
            <a:r>
              <a:rPr lang="lt-LT" dirty="0"/>
              <a:t>Motina Išganytojo, </a:t>
            </a:r>
            <a:br>
              <a:rPr lang="lt-LT" dirty="0"/>
            </a:br>
            <a:r>
              <a:rPr lang="lt-LT" dirty="0"/>
              <a:t>Mergele išmintingoji, </a:t>
            </a:r>
            <a:br>
              <a:rPr lang="lt-LT" dirty="0"/>
            </a:br>
            <a:r>
              <a:rPr lang="lt-LT" dirty="0"/>
              <a:t>Mergele garbingoji,</a:t>
            </a:r>
            <a:br>
              <a:rPr lang="lt-LT" dirty="0"/>
            </a:br>
            <a:r>
              <a:rPr lang="lt-LT" dirty="0"/>
              <a:t>Mergele </a:t>
            </a:r>
            <a:r>
              <a:rPr lang="lt-LT" dirty="0" err="1"/>
              <a:t>šlovingoji</a:t>
            </a:r>
            <a:r>
              <a:rPr lang="lt-LT" dirty="0"/>
              <a:t>, </a:t>
            </a:r>
            <a:br>
              <a:rPr lang="lt-LT" dirty="0"/>
            </a:br>
            <a:r>
              <a:rPr lang="lt-LT" dirty="0"/>
              <a:t>Mergele galingoji, </a:t>
            </a:r>
            <a:br>
              <a:rPr lang="lt-LT" dirty="0"/>
            </a:br>
            <a:r>
              <a:rPr lang="lt-LT" dirty="0"/>
              <a:t>Mergele maloningoji, </a:t>
            </a:r>
            <a:br>
              <a:rPr lang="lt-LT" dirty="0"/>
            </a:br>
            <a:r>
              <a:rPr lang="lt-LT" dirty="0"/>
              <a:t>Mergele ištikimoji,</a:t>
            </a:r>
            <a:br>
              <a:rPr lang="lt-LT" dirty="0"/>
            </a:br>
            <a:r>
              <a:rPr lang="lt-LT" dirty="0"/>
              <a:t>Teisybės paveiksle, </a:t>
            </a:r>
            <a:br>
              <a:rPr lang="lt-LT" dirty="0"/>
            </a:br>
            <a:r>
              <a:rPr lang="lt-LT" dirty="0"/>
              <a:t>Išminties soste, </a:t>
            </a:r>
          </a:p>
        </p:txBody>
      </p:sp>
    </p:spTree>
    <p:extLst>
      <p:ext uri="{BB962C8B-B14F-4D97-AF65-F5344CB8AC3E}">
        <p14:creationId xmlns="" xmlns:p14="http://schemas.microsoft.com/office/powerpoint/2010/main" val="335567570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dirty="0"/>
              <a:t> </a:t>
            </a:r>
            <a:r>
              <a:rPr lang="lt-LT" b="1" dirty="0"/>
              <a:t>Melski už mus!</a:t>
            </a:r>
            <a:r>
              <a:rPr lang="lt-LT" dirty="0"/>
              <a:t/>
            </a:r>
            <a:br>
              <a:rPr lang="lt-LT" dirty="0"/>
            </a:b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88764" y="1600200"/>
            <a:ext cx="3394472" cy="4525963"/>
          </a:xfrm>
        </p:spPr>
      </p:pic>
      <p:sp>
        <p:nvSpPr>
          <p:cNvPr id="4" name="Turinio vietos rezervavimo ženklas 3"/>
          <p:cNvSpPr>
            <a:spLocks noGrp="1"/>
          </p:cNvSpPr>
          <p:nvPr>
            <p:ph sz="half" idx="2"/>
          </p:nvPr>
        </p:nvSpPr>
        <p:spPr/>
        <p:txBody>
          <a:bodyPr>
            <a:normAutofit lnSpcReduction="10000"/>
          </a:bodyPr>
          <a:lstStyle/>
          <a:p>
            <a:pPr marL="36576" indent="0">
              <a:buNone/>
            </a:pPr>
            <a:r>
              <a:rPr lang="lt-LT" dirty="0"/>
              <a:t>Mūsų linksmybės priežastie,</a:t>
            </a:r>
            <a:br>
              <a:rPr lang="lt-LT" dirty="0"/>
            </a:br>
            <a:r>
              <a:rPr lang="lt-LT" dirty="0"/>
              <a:t>Dvasios inde, </a:t>
            </a:r>
            <a:br>
              <a:rPr lang="lt-LT" dirty="0"/>
            </a:br>
            <a:r>
              <a:rPr lang="lt-LT" dirty="0"/>
              <a:t>Garbės inde, </a:t>
            </a:r>
            <a:br>
              <a:rPr lang="lt-LT" dirty="0"/>
            </a:br>
            <a:r>
              <a:rPr lang="lt-LT" dirty="0"/>
              <a:t>Įstabusis maldingumo inde, </a:t>
            </a:r>
            <a:br>
              <a:rPr lang="lt-LT" dirty="0"/>
            </a:br>
            <a:r>
              <a:rPr lang="lt-LT" dirty="0"/>
              <a:t>Paslaptingoji rože, </a:t>
            </a:r>
            <a:br>
              <a:rPr lang="lt-LT" dirty="0"/>
            </a:br>
            <a:r>
              <a:rPr lang="lt-LT" dirty="0"/>
              <a:t>Dovydo bokšte, </a:t>
            </a:r>
            <a:br>
              <a:rPr lang="lt-LT" dirty="0"/>
            </a:br>
            <a:r>
              <a:rPr lang="lt-LT" dirty="0"/>
              <a:t>Balčiausiasis bokšte, </a:t>
            </a:r>
            <a:br>
              <a:rPr lang="lt-LT" dirty="0"/>
            </a:br>
            <a:r>
              <a:rPr lang="lt-LT" dirty="0"/>
              <a:t>Aukso namai, </a:t>
            </a:r>
            <a:br>
              <a:rPr lang="lt-LT" dirty="0"/>
            </a:br>
            <a:r>
              <a:rPr lang="lt-LT" dirty="0"/>
              <a:t>Sandoros skrynia, </a:t>
            </a:r>
            <a:br>
              <a:rPr lang="lt-LT" dirty="0"/>
            </a:br>
            <a:r>
              <a:rPr lang="lt-LT" dirty="0"/>
              <a:t>Dangaus vartai, </a:t>
            </a:r>
          </a:p>
        </p:txBody>
      </p:sp>
    </p:spTree>
    <p:extLst>
      <p:ext uri="{BB962C8B-B14F-4D97-AF65-F5344CB8AC3E}">
        <p14:creationId xmlns="" xmlns:p14="http://schemas.microsoft.com/office/powerpoint/2010/main" val="319200854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Techniškas">
  <a:themeElements>
    <a:clrScheme name="Techniškas">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škas">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škas">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123</TotalTime>
  <Words>550</Words>
  <Application>Microsoft Office PowerPoint</Application>
  <PresentationFormat>Demonstracija ekrane (4:3)</PresentationFormat>
  <Paragraphs>37</Paragraphs>
  <Slides>18</Slides>
  <Notes>0</Notes>
  <HiddenSlides>0</HiddenSlides>
  <MMClips>0</MMClips>
  <ScaleCrop>false</ScaleCrop>
  <HeadingPairs>
    <vt:vector size="4" baseType="variant">
      <vt:variant>
        <vt:lpstr>Tema</vt:lpstr>
      </vt:variant>
      <vt:variant>
        <vt:i4>1</vt:i4>
      </vt:variant>
      <vt:variant>
        <vt:lpstr>Skaidrių pavadinimai</vt:lpstr>
      </vt:variant>
      <vt:variant>
        <vt:i4>18</vt:i4>
      </vt:variant>
    </vt:vector>
  </HeadingPairs>
  <TitlesOfParts>
    <vt:vector size="19" baseType="lpstr">
      <vt:lpstr>Techniškas</vt:lpstr>
      <vt:lpstr>4 kl. Kodėl Marija yra Bažnyčios Motina? Gegužinės pamaldos</vt:lpstr>
      <vt:lpstr>Uždaviniai:</vt:lpstr>
      <vt:lpstr>Švč. M. Marija- Dievo Motina</vt:lpstr>
      <vt:lpstr>Skaidrė 4</vt:lpstr>
      <vt:lpstr>Gegužinės pamaldos</vt:lpstr>
      <vt:lpstr>Švč. Mergelės Marijos litanija</vt:lpstr>
      <vt:lpstr> Melski už mus! </vt:lpstr>
      <vt:lpstr>Melski už mus</vt:lpstr>
      <vt:lpstr> Melski už mus! </vt:lpstr>
      <vt:lpstr>Melski už mus</vt:lpstr>
      <vt:lpstr>Melski už mus</vt:lpstr>
      <vt:lpstr>Dievo Avinėli...</vt:lpstr>
      <vt:lpstr>TAVO APGYNIMO ŠAUKIAMĖS</vt:lpstr>
      <vt:lpstr>Meski už mus, šventoji Dievo Gimdytoja!     Kad taptume verti Kristaus žadėjimų!</vt:lpstr>
      <vt:lpstr>Šv. Bernardo malda</vt:lpstr>
      <vt:lpstr>Pasiaukojimo Nekaltajai Švč. M. Marijos Širdžiai aktas (Kalbamas Nekalt. Švč. M. Marijos Širdies dieną - trečiąjį šeštadienį po Sekminių - ir pirmaisiais mėnesių šeštadieniais)</vt:lpstr>
      <vt:lpstr>Aukojame Tau save ir savo gyvenimą: </vt:lpstr>
      <vt:lpstr>Skaidrė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Gegužinės pamaldos</dc:title>
  <dc:creator>Dalia</dc:creator>
  <cp:lastModifiedBy>Dalia</cp:lastModifiedBy>
  <cp:revision>11</cp:revision>
  <dcterms:created xsi:type="dcterms:W3CDTF">2015-05-10T18:33:58Z</dcterms:created>
  <dcterms:modified xsi:type="dcterms:W3CDTF">2020-05-08T08:32:48Z</dcterms:modified>
</cp:coreProperties>
</file>