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2C806A-D677-4CAD-B03E-CE06B11F17EF}"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2082944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C806A-D677-4CAD-B03E-CE06B11F17EF}"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2066314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C806A-D677-4CAD-B03E-CE06B11F17EF}"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423674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2C806A-D677-4CAD-B03E-CE06B11F17EF}"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4110714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2C806A-D677-4CAD-B03E-CE06B11F17EF}"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105641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2C806A-D677-4CAD-B03E-CE06B11F17EF}"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120046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2C806A-D677-4CAD-B03E-CE06B11F17EF}"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163491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2C806A-D677-4CAD-B03E-CE06B11F17EF}"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159440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C806A-D677-4CAD-B03E-CE06B11F17EF}"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54156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2C806A-D677-4CAD-B03E-CE06B11F17EF}"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28378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2C806A-D677-4CAD-B03E-CE06B11F17EF}"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828841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C806A-D677-4CAD-B03E-CE06B11F17EF}" type="datetimeFigureOut">
              <a:rPr lang="en-US" smtClean="0"/>
              <a:pPr/>
              <a:t>5/11/2020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DFB94-2CDF-48C1-A2D7-58C3A59A58CA}" type="slidenum">
              <a:rPr lang="en-US" smtClean="0"/>
              <a:pPr/>
              <a:t>‹#›</a:t>
            </a:fld>
            <a:endParaRPr lang="en-US"/>
          </a:p>
        </p:txBody>
      </p:sp>
    </p:spTree>
    <p:extLst>
      <p:ext uri="{BB962C8B-B14F-4D97-AF65-F5344CB8AC3E}">
        <p14:creationId xmlns:p14="http://schemas.microsoft.com/office/powerpoint/2010/main" xmlns="" val="1775098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6 </a:t>
            </a:r>
            <a:r>
              <a:rPr lang="en-US" dirty="0" err="1" smtClean="0"/>
              <a:t>kl</a:t>
            </a:r>
            <a:r>
              <a:rPr lang="en-US" dirty="0" smtClean="0"/>
              <a:t>. </a:t>
            </a:r>
            <a:r>
              <a:rPr lang="lt-LT" dirty="0" smtClean="0"/>
              <a:t>Pažadas</a:t>
            </a:r>
            <a:r>
              <a:rPr lang="lt-LT" dirty="0" smtClean="0"/>
              <a:t>, atsakomybė</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183370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Mokyklai</a:t>
            </a:r>
            <a:endParaRPr lang="en-US" dirty="0"/>
          </a:p>
        </p:txBody>
      </p:sp>
      <p:pic>
        <p:nvPicPr>
          <p:cNvPr id="4" name="Content Placeholder 3"/>
          <p:cNvPicPr>
            <a:picLocks noGrp="1" noChangeAspect="1"/>
          </p:cNvPicPr>
          <p:nvPr>
            <p:ph idx="1"/>
          </p:nvPr>
        </p:nvPicPr>
        <p:blipFill>
          <a:blip r:embed="rId2" cstate="print"/>
          <a:stretch>
            <a:fillRect/>
          </a:stretch>
        </p:blipFill>
        <p:spPr>
          <a:xfrm>
            <a:off x="3978925" y="152401"/>
            <a:ext cx="6508966" cy="6508966"/>
          </a:xfrm>
          <a:prstGeom prst="rect">
            <a:avLst/>
          </a:prstGeom>
        </p:spPr>
      </p:pic>
    </p:spTree>
    <p:extLst>
      <p:ext uri="{BB962C8B-B14F-4D97-AF65-F5344CB8AC3E}">
        <p14:creationId xmlns:p14="http://schemas.microsoft.com/office/powerpoint/2010/main" xmlns="" val="4096693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Valstybei </a:t>
            </a:r>
            <a:endParaRPr lang="en-US" dirty="0"/>
          </a:p>
        </p:txBody>
      </p:sp>
      <p:pic>
        <p:nvPicPr>
          <p:cNvPr id="4" name="Content Placeholder 3"/>
          <p:cNvPicPr>
            <a:picLocks noGrp="1" noChangeAspect="1"/>
          </p:cNvPicPr>
          <p:nvPr>
            <p:ph idx="1"/>
          </p:nvPr>
        </p:nvPicPr>
        <p:blipFill>
          <a:blip r:embed="rId2" cstate="print"/>
          <a:stretch>
            <a:fillRect/>
          </a:stretch>
        </p:blipFill>
        <p:spPr>
          <a:xfrm>
            <a:off x="3286124" y="365124"/>
            <a:ext cx="8769438" cy="5841711"/>
          </a:xfrm>
          <a:prstGeom prst="rect">
            <a:avLst/>
          </a:prstGeom>
        </p:spPr>
      </p:pic>
    </p:spTree>
    <p:extLst>
      <p:ext uri="{BB962C8B-B14F-4D97-AF65-F5344CB8AC3E}">
        <p14:creationId xmlns:p14="http://schemas.microsoft.com/office/powerpoint/2010/main" xmlns="" val="133152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Bažnyčiai</a:t>
            </a:r>
            <a:endParaRPr lang="en-US" dirty="0"/>
          </a:p>
        </p:txBody>
      </p:sp>
      <p:pic>
        <p:nvPicPr>
          <p:cNvPr id="4" name="Content Placeholder 3"/>
          <p:cNvPicPr>
            <a:picLocks noGrp="1" noChangeAspect="1"/>
          </p:cNvPicPr>
          <p:nvPr>
            <p:ph idx="1"/>
          </p:nvPr>
        </p:nvPicPr>
        <p:blipFill>
          <a:blip r:embed="rId2" cstate="print"/>
          <a:stretch>
            <a:fillRect/>
          </a:stretch>
        </p:blipFill>
        <p:spPr>
          <a:xfrm>
            <a:off x="3220423" y="828097"/>
            <a:ext cx="8278849" cy="5519233"/>
          </a:xfrm>
          <a:prstGeom prst="rect">
            <a:avLst/>
          </a:prstGeom>
        </p:spPr>
      </p:pic>
    </p:spTree>
    <p:extLst>
      <p:ext uri="{BB962C8B-B14F-4D97-AF65-F5344CB8AC3E}">
        <p14:creationId xmlns:p14="http://schemas.microsoft.com/office/powerpoint/2010/main" xmlns="" val="61391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2701637" y="268577"/>
            <a:ext cx="6401305" cy="6401305"/>
          </a:xfrm>
          <a:prstGeom prst="rect">
            <a:avLst/>
          </a:prstGeom>
        </p:spPr>
      </p:pic>
    </p:spTree>
    <p:extLst>
      <p:ext uri="{BB962C8B-B14F-4D97-AF65-F5344CB8AC3E}">
        <p14:creationId xmlns:p14="http://schemas.microsoft.com/office/powerpoint/2010/main" xmlns="" val="369439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Pažadas</a:t>
            </a:r>
            <a:endParaRPr lang="en-US" dirty="0"/>
          </a:p>
        </p:txBody>
      </p:sp>
      <p:sp>
        <p:nvSpPr>
          <p:cNvPr id="3" name="Content Placeholder 2"/>
          <p:cNvSpPr>
            <a:spLocks noGrp="1"/>
          </p:cNvSpPr>
          <p:nvPr>
            <p:ph idx="1"/>
          </p:nvPr>
        </p:nvSpPr>
        <p:spPr/>
        <p:txBody>
          <a:bodyPr/>
          <a:lstStyle/>
          <a:p>
            <a:pPr marL="0" indent="0">
              <a:buNone/>
            </a:pPr>
            <a:r>
              <a:rPr lang="lt-LT" dirty="0" err="1"/>
              <a:t>D</a:t>
            </a:r>
            <a:r>
              <a:rPr lang="en-US" dirty="0" err="1" smtClean="0"/>
              <a:t>avima</a:t>
            </a:r>
            <a:r>
              <a:rPr lang="lt-LT" dirty="0" smtClean="0"/>
              <a:t>s</a:t>
            </a:r>
            <a:r>
              <a:rPr lang="en-US" dirty="0"/>
              <a:t> </a:t>
            </a:r>
            <a:r>
              <a:rPr lang="en-US" dirty="0" err="1"/>
              <a:t>žodžio</a:t>
            </a:r>
            <a:r>
              <a:rPr lang="en-US" dirty="0"/>
              <a:t> </a:t>
            </a:r>
            <a:r>
              <a:rPr lang="en-US" dirty="0" err="1"/>
              <a:t>ką</a:t>
            </a:r>
            <a:r>
              <a:rPr lang="en-US" dirty="0"/>
              <a:t> </a:t>
            </a:r>
            <a:r>
              <a:rPr lang="en-US" dirty="0" err="1" smtClean="0"/>
              <a:t>padaryti</a:t>
            </a:r>
            <a:r>
              <a:rPr lang="lt-LT" dirty="0" smtClean="0"/>
              <a:t>.</a:t>
            </a:r>
            <a:endParaRPr lang="en-US" dirty="0"/>
          </a:p>
        </p:txBody>
      </p:sp>
      <p:pic>
        <p:nvPicPr>
          <p:cNvPr id="4" name="Picture 3"/>
          <p:cNvPicPr>
            <a:picLocks noChangeAspect="1"/>
          </p:cNvPicPr>
          <p:nvPr/>
        </p:nvPicPr>
        <p:blipFill>
          <a:blip r:embed="rId2" cstate="print"/>
          <a:stretch>
            <a:fillRect/>
          </a:stretch>
        </p:blipFill>
        <p:spPr>
          <a:xfrm>
            <a:off x="5427518" y="687098"/>
            <a:ext cx="5715000" cy="5095875"/>
          </a:xfrm>
          <a:prstGeom prst="rect">
            <a:avLst/>
          </a:prstGeom>
        </p:spPr>
      </p:pic>
    </p:spTree>
    <p:extLst>
      <p:ext uri="{BB962C8B-B14F-4D97-AF65-F5344CB8AC3E}">
        <p14:creationId xmlns:p14="http://schemas.microsoft.com/office/powerpoint/2010/main" xmlns="" val="144728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218" y="152400"/>
            <a:ext cx="10993582" cy="6024563"/>
          </a:xfrm>
        </p:spPr>
        <p:txBody>
          <a:bodyPr>
            <a:normAutofit/>
          </a:bodyPr>
          <a:lstStyle/>
          <a:p>
            <a:pPr marL="0" indent="0">
              <a:buNone/>
            </a:pPr>
            <a:r>
              <a:rPr lang="lt-LT" dirty="0"/>
              <a:t>PAŽADAI</a:t>
            </a:r>
          </a:p>
          <a:p>
            <a:pPr marL="0" indent="0">
              <a:buNone/>
            </a:pPr>
            <a:r>
              <a:rPr lang="lt-LT" dirty="0"/>
              <a:t>Paauglys, palinkęs prie stalo, rašė pasižadėjimus. Mama tuo metu lygino skalbinius.</a:t>
            </a:r>
          </a:p>
          <a:p>
            <a:pPr marL="0" indent="0">
              <a:buNone/>
            </a:pPr>
            <a:r>
              <a:rPr lang="lt-LT" dirty="0"/>
              <a:t>„Jei pamatyčiau žmogų, skęstantį vandenyje, tuojau pat šokčiau jo gelbėti. Atsidūręs prie liepsnojančio namo, pulčiau traukti iš ugnies vaikus. Įvykus žemės drebėjimui, nesibaiminčiau lįsti po griuvėsiais ieškoti likusių gyvųjų. Be to, visą gyvenimą rūpinčiausi visais pasaulio vargšais..."</a:t>
            </a:r>
          </a:p>
          <a:p>
            <a:pPr marL="0" indent="0">
              <a:buNone/>
            </a:pPr>
            <a:r>
              <a:rPr lang="lt-LT" dirty="0"/>
              <a:t>Mama atsigręžusi paprašė:</a:t>
            </a:r>
            <a:br>
              <a:rPr lang="lt-LT" dirty="0"/>
            </a:br>
            <a:r>
              <a:rPr lang="lt-LT" dirty="0"/>
              <a:t>- Gal nubėgtum iki parduotuvės nupirkti kepalėlį duonos?</a:t>
            </a:r>
            <a:br>
              <a:rPr lang="lt-LT" dirty="0"/>
            </a:br>
            <a:r>
              <a:rPr lang="lt-LT" dirty="0"/>
              <a:t>- Mama, argi nematai, kad lyja?</a:t>
            </a:r>
          </a:p>
          <a:p>
            <a:pPr marL="0" indent="0">
              <a:buNone/>
            </a:pPr>
            <a:r>
              <a:rPr lang="lt-LT" dirty="0"/>
              <a:t>---</a:t>
            </a:r>
            <a:br>
              <a:rPr lang="lt-LT" dirty="0"/>
            </a:br>
            <a:r>
              <a:rPr lang="lt-LT" dirty="0"/>
              <a:t>Niekada nežadėkite to, ko įvykdymu nesate tikri.</a:t>
            </a:r>
          </a:p>
          <a:p>
            <a:pPr marL="0" indent="0">
              <a:buNone/>
            </a:pPr>
            <a:endParaRPr lang="en-US" dirty="0"/>
          </a:p>
        </p:txBody>
      </p:sp>
    </p:spTree>
    <p:extLst>
      <p:ext uri="{BB962C8B-B14F-4D97-AF65-F5344CB8AC3E}">
        <p14:creationId xmlns:p14="http://schemas.microsoft.com/office/powerpoint/2010/main" xmlns="" val="144500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Klausimai</a:t>
            </a:r>
            <a:endParaRPr lang="en-US" dirty="0"/>
          </a:p>
        </p:txBody>
      </p:sp>
      <p:sp>
        <p:nvSpPr>
          <p:cNvPr id="3" name="Content Placeholder 2"/>
          <p:cNvSpPr>
            <a:spLocks noGrp="1"/>
          </p:cNvSpPr>
          <p:nvPr>
            <p:ph idx="1"/>
          </p:nvPr>
        </p:nvSpPr>
        <p:spPr/>
        <p:txBody>
          <a:bodyPr/>
          <a:lstStyle/>
          <a:p>
            <a:pPr marL="0" indent="0">
              <a:buNone/>
            </a:pPr>
            <a:r>
              <a:rPr lang="lt-LT" dirty="0" smtClean="0"/>
              <a:t>1. Ko vertas jaunuolio pažadas? Kodėl?</a:t>
            </a:r>
            <a:endParaRPr lang="lt-LT" dirty="0"/>
          </a:p>
          <a:p>
            <a:pPr marL="0" indent="0">
              <a:buNone/>
            </a:pPr>
            <a:r>
              <a:rPr lang="lt-LT" dirty="0" smtClean="0"/>
              <a:t>2. Ar šiuolaikinis žmogus tesi duotus pažadus? Kodėl?</a:t>
            </a:r>
          </a:p>
          <a:p>
            <a:pPr marL="0" indent="0">
              <a:buNone/>
            </a:pPr>
            <a:r>
              <a:rPr lang="lt-LT" dirty="0" smtClean="0"/>
              <a:t>3. Kaip tu būtum pasielgės jaunuolio vietoje?</a:t>
            </a:r>
          </a:p>
        </p:txBody>
      </p:sp>
    </p:spTree>
    <p:extLst>
      <p:ext uri="{BB962C8B-B14F-4D97-AF65-F5344CB8AC3E}">
        <p14:creationId xmlns:p14="http://schemas.microsoft.com/office/powerpoint/2010/main" xmlns="" val="268596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7613948" y="1022061"/>
            <a:ext cx="4283918" cy="2680509"/>
          </a:xfrm>
          <a:prstGeom prst="rect">
            <a:avLst/>
          </a:prstGeom>
        </p:spPr>
      </p:pic>
      <p:sp>
        <p:nvSpPr>
          <p:cNvPr id="3" name="Content Placeholder 2"/>
          <p:cNvSpPr>
            <a:spLocks noGrp="1"/>
          </p:cNvSpPr>
          <p:nvPr>
            <p:ph idx="1"/>
          </p:nvPr>
        </p:nvSpPr>
        <p:spPr>
          <a:xfrm>
            <a:off x="173182" y="273915"/>
            <a:ext cx="7058891" cy="6403976"/>
          </a:xfrm>
        </p:spPr>
        <p:txBody>
          <a:bodyPr>
            <a:normAutofit/>
          </a:bodyPr>
          <a:lstStyle/>
          <a:p>
            <a:pPr marL="0" indent="0">
              <a:buNone/>
            </a:pPr>
            <a:r>
              <a:rPr lang="lt-LT" sz="4400" dirty="0"/>
              <a:t>Galime bet kuriuo metu netesėti pažado ar sulaužyti susitarimą, jei tai mums patiems bus naudinga, nes egzistuoja tokia prielaida, kad visi žmonės yra nedori, o tie, su kuriais bendrauji, gali bet kuriuo metu sulaužyti pažadus, jei tik jiems tai naudinga.</a:t>
            </a:r>
            <a:endParaRPr lang="en-US" sz="4400" dirty="0"/>
          </a:p>
        </p:txBody>
      </p:sp>
    </p:spTree>
    <p:extLst>
      <p:ext uri="{BB962C8B-B14F-4D97-AF65-F5344CB8AC3E}">
        <p14:creationId xmlns:p14="http://schemas.microsoft.com/office/powerpoint/2010/main" xmlns="" val="3372838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 </a:t>
            </a:r>
            <a:r>
              <a:rPr lang="lt-LT" dirty="0" smtClean="0"/>
              <a:t>klausimai</a:t>
            </a:r>
            <a:endParaRPr lang="en-US" dirty="0"/>
          </a:p>
        </p:txBody>
      </p:sp>
      <p:sp>
        <p:nvSpPr>
          <p:cNvPr id="3" name="Content Placeholder 2"/>
          <p:cNvSpPr>
            <a:spLocks noGrp="1"/>
          </p:cNvSpPr>
          <p:nvPr>
            <p:ph idx="1"/>
          </p:nvPr>
        </p:nvSpPr>
        <p:spPr/>
        <p:txBody>
          <a:bodyPr/>
          <a:lstStyle/>
          <a:p>
            <a:pPr marL="514350" indent="-514350">
              <a:buAutoNum type="arabicPeriod"/>
            </a:pPr>
            <a:r>
              <a:rPr lang="lt-LT" dirty="0" smtClean="0"/>
              <a:t>Koks buvo berniuko pažadas?</a:t>
            </a:r>
          </a:p>
          <a:p>
            <a:pPr marL="514350" indent="-514350">
              <a:buAutoNum type="arabicPeriod"/>
            </a:pPr>
            <a:r>
              <a:rPr lang="lt-LT" dirty="0" smtClean="0"/>
              <a:t>Ar pažįstate žmogų kuris dalina tik ,,tikrus“ pažadus?</a:t>
            </a:r>
          </a:p>
          <a:p>
            <a:pPr marL="514350" indent="-514350">
              <a:buAutoNum type="arabicPeriod"/>
            </a:pPr>
            <a:r>
              <a:rPr lang="lt-LT" dirty="0" smtClean="0"/>
              <a:t>Kokie jausmai kyla, kai ištesi jums duotą pažadą?</a:t>
            </a:r>
            <a:endParaRPr lang="en-US" dirty="0"/>
          </a:p>
        </p:txBody>
      </p:sp>
    </p:spTree>
    <p:extLst>
      <p:ext uri="{BB962C8B-B14F-4D97-AF65-F5344CB8AC3E}">
        <p14:creationId xmlns:p14="http://schemas.microsoft.com/office/powerpoint/2010/main" xmlns="" val="1354052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Palyginkite dvi istorijas</a:t>
            </a:r>
            <a:endParaRPr lang="en-US" dirty="0"/>
          </a:p>
        </p:txBody>
      </p:sp>
      <p:sp>
        <p:nvSpPr>
          <p:cNvPr id="3" name="Content Placeholder 2"/>
          <p:cNvSpPr>
            <a:spLocks noGrp="1"/>
          </p:cNvSpPr>
          <p:nvPr>
            <p:ph idx="1"/>
          </p:nvPr>
        </p:nvSpPr>
        <p:spPr/>
        <p:txBody>
          <a:bodyPr/>
          <a:lstStyle/>
          <a:p>
            <a:pPr marL="514350" indent="-514350">
              <a:buAutoNum type="arabicPeriod"/>
            </a:pPr>
            <a:r>
              <a:rPr lang="lt-LT" dirty="0" smtClean="0"/>
              <a:t>Kuo skyrėsi mamos ir paauglio istorija nuo berniuko ir mergaitės istorijos?</a:t>
            </a:r>
          </a:p>
          <a:p>
            <a:pPr marL="514350" indent="-514350">
              <a:buAutoNum type="arabicPeriod"/>
            </a:pPr>
            <a:r>
              <a:rPr lang="lt-LT" dirty="0" smtClean="0"/>
              <a:t>Kuri istorija labiau verčia susimąstyti? kodėl?</a:t>
            </a:r>
          </a:p>
          <a:p>
            <a:pPr marL="514350" indent="-514350">
              <a:buAutoNum type="arabicPeriod"/>
            </a:pPr>
            <a:r>
              <a:rPr lang="lt-LT" dirty="0" smtClean="0"/>
              <a:t>Kuris istorijos veikėjas labiausiai nuvilia? Kodėl?</a:t>
            </a:r>
          </a:p>
          <a:p>
            <a:pPr marL="514350" indent="-514350">
              <a:buAutoNum type="arabicPeriod"/>
            </a:pPr>
            <a:endParaRPr lang="en-US" dirty="0"/>
          </a:p>
        </p:txBody>
      </p:sp>
    </p:spTree>
    <p:extLst>
      <p:ext uri="{BB962C8B-B14F-4D97-AF65-F5344CB8AC3E}">
        <p14:creationId xmlns:p14="http://schemas.microsoft.com/office/powerpoint/2010/main" xmlns="" val="4124750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Kodėl visuomenė turi nustatytas taisykles ir įstatymus?</a:t>
            </a:r>
            <a:endParaRPr lang="en-US" dirty="0"/>
          </a:p>
        </p:txBody>
      </p:sp>
      <p:pic>
        <p:nvPicPr>
          <p:cNvPr id="4" name="Content Placeholder 3"/>
          <p:cNvPicPr>
            <a:picLocks noGrp="1" noChangeAspect="1"/>
          </p:cNvPicPr>
          <p:nvPr>
            <p:ph idx="1"/>
          </p:nvPr>
        </p:nvPicPr>
        <p:blipFill>
          <a:blip r:embed="rId2" cstate="print"/>
          <a:stretch>
            <a:fillRect/>
          </a:stretch>
        </p:blipFill>
        <p:spPr>
          <a:xfrm>
            <a:off x="451517" y="1690688"/>
            <a:ext cx="10902283" cy="4779385"/>
          </a:xfrm>
          <a:prstGeom prst="rect">
            <a:avLst/>
          </a:prstGeom>
        </p:spPr>
      </p:pic>
    </p:spTree>
    <p:extLst>
      <p:ext uri="{BB962C8B-B14F-4D97-AF65-F5344CB8AC3E}">
        <p14:creationId xmlns:p14="http://schemas.microsoft.com/office/powerpoint/2010/main" xmlns="" val="105570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Kokias atsakomybes aš turiu?</a:t>
            </a:r>
            <a:endParaRPr lang="en-US" dirty="0"/>
          </a:p>
        </p:txBody>
      </p:sp>
      <p:pic>
        <p:nvPicPr>
          <p:cNvPr id="4" name="Content Placeholder 3"/>
          <p:cNvPicPr>
            <a:picLocks noGrp="1" noChangeAspect="1"/>
          </p:cNvPicPr>
          <p:nvPr>
            <p:ph idx="1"/>
          </p:nvPr>
        </p:nvPicPr>
        <p:blipFill>
          <a:blip r:embed="rId2" cstate="print"/>
          <a:stretch>
            <a:fillRect/>
          </a:stretch>
        </p:blipFill>
        <p:spPr>
          <a:xfrm>
            <a:off x="733786" y="1839480"/>
            <a:ext cx="4351338" cy="4351338"/>
          </a:xfrm>
          <a:prstGeom prst="rect">
            <a:avLst/>
          </a:prstGeom>
        </p:spPr>
      </p:pic>
      <p:pic>
        <p:nvPicPr>
          <p:cNvPr id="5" name="Picture 4"/>
          <p:cNvPicPr>
            <a:picLocks noChangeAspect="1"/>
          </p:cNvPicPr>
          <p:nvPr/>
        </p:nvPicPr>
        <p:blipFill>
          <a:blip r:embed="rId3" cstate="print"/>
          <a:stretch>
            <a:fillRect/>
          </a:stretch>
        </p:blipFill>
        <p:spPr>
          <a:xfrm>
            <a:off x="6096000" y="1711250"/>
            <a:ext cx="4395355" cy="4607797"/>
          </a:xfrm>
          <a:prstGeom prst="rect">
            <a:avLst/>
          </a:prstGeom>
        </p:spPr>
      </p:pic>
    </p:spTree>
    <p:extLst>
      <p:ext uri="{BB962C8B-B14F-4D97-AF65-F5344CB8AC3E}">
        <p14:creationId xmlns:p14="http://schemas.microsoft.com/office/powerpoint/2010/main" xmlns="" val="1001727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230</Words>
  <Application>Microsoft Office PowerPoint</Application>
  <PresentationFormat>Pasirinktinai</PresentationFormat>
  <Paragraphs>26</Paragraphs>
  <Slides>13</Slides>
  <Notes>0</Notes>
  <HiddenSlides>0</HiddenSlides>
  <MMClips>0</MMClips>
  <ScaleCrop>false</ScaleCrop>
  <HeadingPairs>
    <vt:vector size="4" baseType="variant">
      <vt:variant>
        <vt:lpstr>Tema</vt:lpstr>
      </vt:variant>
      <vt:variant>
        <vt:i4>1</vt:i4>
      </vt:variant>
      <vt:variant>
        <vt:lpstr>Skaidrių pavadinimai</vt:lpstr>
      </vt:variant>
      <vt:variant>
        <vt:i4>13</vt:i4>
      </vt:variant>
    </vt:vector>
  </HeadingPairs>
  <TitlesOfParts>
    <vt:vector size="14" baseType="lpstr">
      <vt:lpstr>Office Theme</vt:lpstr>
      <vt:lpstr>6 kl. Pažadas, atsakomybė</vt:lpstr>
      <vt:lpstr>Pažadas</vt:lpstr>
      <vt:lpstr>Skaidrė 3</vt:lpstr>
      <vt:lpstr>Klausimai</vt:lpstr>
      <vt:lpstr>Skaidrė 5</vt:lpstr>
      <vt:lpstr> klausimai</vt:lpstr>
      <vt:lpstr>Palyginkite dvi istorijas</vt:lpstr>
      <vt:lpstr>Kodėl visuomenė turi nustatytas taisykles ir įstatymus?</vt:lpstr>
      <vt:lpstr>Kokias atsakomybes aš turiu?</vt:lpstr>
      <vt:lpstr>Mokyklai</vt:lpstr>
      <vt:lpstr>Valstybei </vt:lpstr>
      <vt:lpstr>Bažnyčiai</vt:lpstr>
      <vt:lpstr>Skaidrė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Pažadas, atsakomybė</dc:title>
  <dc:creator>Arturas</dc:creator>
  <cp:lastModifiedBy>Dalia</cp:lastModifiedBy>
  <cp:revision>6</cp:revision>
  <dcterms:created xsi:type="dcterms:W3CDTF">2019-09-17T19:34:24Z</dcterms:created>
  <dcterms:modified xsi:type="dcterms:W3CDTF">2020-05-10T21:33:23Z</dcterms:modified>
</cp:coreProperties>
</file>