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Kvadratas užapvalintais įstrižaisiais kampais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Antraštė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Spustelėkite ruošinio paantraštės stiliui keisti</a:t>
            </a:r>
            <a:endParaRPr kumimoji="0" lang="en-US"/>
          </a:p>
        </p:txBody>
      </p:sp>
      <p:sp>
        <p:nvSpPr>
          <p:cNvPr id="10" name="Datos vietos rezervavimo ženklas 9"/>
          <p:cNvSpPr>
            <a:spLocks noGrp="1"/>
          </p:cNvSpPr>
          <p:nvPr>
            <p:ph type="dt" sz="half" idx="10"/>
          </p:nvPr>
        </p:nvSpPr>
        <p:spPr>
          <a:xfrm>
            <a:off x="5562600" y="6509004"/>
            <a:ext cx="3002280" cy="274320"/>
          </a:xfrm>
        </p:spPr>
        <p:txBody>
          <a:bodyPr vert="horz" rtlCol="0"/>
          <a:lstStyle>
            <a:extLst/>
          </a:lstStyle>
          <a:p>
            <a:fld id="{687CF3DD-7C3D-46D7-ABF6-8302054D577B}" type="datetimeFigureOut">
              <a:rPr lang="lt-LT" smtClean="0"/>
              <a:pPr/>
              <a:t>2020.05.11</a:t>
            </a:fld>
            <a:endParaRPr lang="lt-LT"/>
          </a:p>
        </p:txBody>
      </p:sp>
      <p:sp>
        <p:nvSpPr>
          <p:cNvPr id="11" name="Skaidrės numerio vietos rezervavimo ženklas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494386-F148-4AA8-B583-06D72298B841}" type="slidenum">
              <a:rPr lang="lt-LT" smtClean="0"/>
              <a:pPr/>
              <a:t>‹#›</a:t>
            </a:fld>
            <a:endParaRPr lang="lt-LT"/>
          </a:p>
        </p:txBody>
      </p:sp>
      <p:sp>
        <p:nvSpPr>
          <p:cNvPr id="12" name="Poraštės vietos rezervavimo ženklas 11"/>
          <p:cNvSpPr>
            <a:spLocks noGrp="1"/>
          </p:cNvSpPr>
          <p:nvPr>
            <p:ph type="ftr" sz="quarter" idx="12"/>
          </p:nvPr>
        </p:nvSpPr>
        <p:spPr>
          <a:xfrm>
            <a:off x="1600200" y="6509004"/>
            <a:ext cx="3907464" cy="274320"/>
          </a:xfrm>
        </p:spPr>
        <p:txBody>
          <a:bodyPr vert="horz" rtlCol="0"/>
          <a:lstStyle>
            <a:extLst/>
          </a:lstStyle>
          <a:p>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2E494386-F148-4AA8-B583-06D72298B841}"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lvl1pPr algn="l">
              <a:defRPr/>
            </a:lvl1pPr>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2E494386-F148-4AA8-B583-06D72298B841}"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Stačiakampis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2E494386-F148-4AA8-B583-06D72298B841}"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7" name="Stačiakampis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Spustelėkite ruošinio teksto stiliams keisti</a:t>
            </a:r>
          </a:p>
        </p:txBody>
      </p:sp>
      <p:sp>
        <p:nvSpPr>
          <p:cNvPr id="8" name="Datos vietos rezervavimo ženklas 7"/>
          <p:cNvSpPr>
            <a:spLocks noGrp="1"/>
          </p:cNvSpPr>
          <p:nvPr>
            <p:ph type="dt" sz="half" idx="10"/>
          </p:nvPr>
        </p:nvSpPr>
        <p:spPr>
          <a:xfrm>
            <a:off x="5562600" y="6513670"/>
            <a:ext cx="3002280" cy="274320"/>
          </a:xfrm>
        </p:spPr>
        <p:txBody>
          <a:bodyPr vert="horz" rtlCol="0"/>
          <a:lstStyle>
            <a:extLst/>
          </a:lstStyle>
          <a:p>
            <a:fld id="{687CF3DD-7C3D-46D7-ABF6-8302054D577B}" type="datetimeFigureOut">
              <a:rPr lang="lt-LT" smtClean="0"/>
              <a:pPr/>
              <a:t>2020.05.11</a:t>
            </a:fld>
            <a:endParaRPr lang="lt-LT"/>
          </a:p>
        </p:txBody>
      </p:sp>
      <p:sp>
        <p:nvSpPr>
          <p:cNvPr id="9" name="Skaidrės numerio vietos rezervavimo ženklas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494386-F148-4AA8-B583-06D72298B841}" type="slidenum">
              <a:rPr lang="lt-LT" smtClean="0"/>
              <a:pPr/>
              <a:t>‹#›</a:t>
            </a:fld>
            <a:endParaRPr lang="lt-LT"/>
          </a:p>
        </p:txBody>
      </p:sp>
      <p:sp>
        <p:nvSpPr>
          <p:cNvPr id="10" name="Poraštės vietos rezervavimo ženklas 9"/>
          <p:cNvSpPr>
            <a:spLocks noGrp="1"/>
          </p:cNvSpPr>
          <p:nvPr>
            <p:ph type="ftr" sz="quarter" idx="12"/>
          </p:nvPr>
        </p:nvSpPr>
        <p:spPr>
          <a:xfrm>
            <a:off x="1600200" y="6513670"/>
            <a:ext cx="3907464" cy="274320"/>
          </a:xfrm>
        </p:spPr>
        <p:txBody>
          <a:bodyPr vert="horz" rtlCol="0"/>
          <a:lstStyle>
            <a:extLst/>
          </a:lstStyle>
          <a:p>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a:xfrm>
            <a:off x="8641080" y="6514568"/>
            <a:ext cx="464288" cy="274320"/>
          </a:xfrm>
        </p:spPr>
        <p:txBody>
          <a:bodyPr/>
          <a:lstStyle>
            <a:extLst/>
          </a:lstStyle>
          <a:p>
            <a:fld id="{2E494386-F148-4AA8-B583-06D72298B841}" type="slidenum">
              <a:rPr lang="lt-LT" smtClean="0"/>
              <a:pPr/>
              <a:t>‹#›</a:t>
            </a:fld>
            <a:endParaRPr lang="lt-LT"/>
          </a:p>
        </p:txBody>
      </p:sp>
      <p:sp>
        <p:nvSpPr>
          <p:cNvPr id="10" name="Stačiakampis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Stačiakampis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Stačiakampis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Antraštė 1"/>
          <p:cNvSpPr>
            <a:spLocks noGrp="1"/>
          </p:cNvSpPr>
          <p:nvPr>
            <p:ph type="title"/>
          </p:nvPr>
        </p:nvSpPr>
        <p:spPr>
          <a:xfrm>
            <a:off x="457200" y="251948"/>
            <a:ext cx="8229600" cy="1143000"/>
          </a:xfrm>
        </p:spPr>
        <p:txBody>
          <a:bodyPr anchor="b"/>
          <a:lstStyle>
            <a:lvl1pPr>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a:xfrm>
            <a:off x="8641080" y="6514568"/>
            <a:ext cx="464288" cy="274320"/>
          </a:xfrm>
        </p:spPr>
        <p:txBody>
          <a:bodyPr/>
          <a:lstStyle>
            <a:extLst/>
          </a:lstStyle>
          <a:p>
            <a:fld id="{2E494386-F148-4AA8-B583-06D72298B841}"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53218"/>
            <a:ext cx="8229600" cy="1143000"/>
          </a:xfrm>
        </p:spPr>
        <p:txBody>
          <a:bodyPr/>
          <a:lstStyle>
            <a:extLst/>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2E494386-F148-4AA8-B583-06D72298B841}" type="slidenum">
              <a:rPr lang="lt-LT" smtClean="0"/>
              <a:pPr/>
              <a:t>‹#›</a:t>
            </a:fld>
            <a:endParaRPr lang="lt-LT"/>
          </a:p>
        </p:txBody>
      </p:sp>
      <p:sp>
        <p:nvSpPr>
          <p:cNvPr id="7" name="Stačiakampis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extLst/>
          </a:lstStyle>
          <a:p>
            <a:fld id="{687CF3DD-7C3D-46D7-ABF6-8302054D577B}" type="datetimeFigureOut">
              <a:rPr lang="lt-LT" smtClean="0"/>
              <a:pPr/>
              <a:t>2020.05.11</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2E494386-F148-4AA8-B583-06D72298B841}"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2"/>
      </p:bgRef>
    </p:bg>
    <p:spTree>
      <p:nvGrpSpPr>
        <p:cNvPr id="1" name=""/>
        <p:cNvGrpSpPr/>
        <p:nvPr/>
      </p:nvGrpSpPr>
      <p:grpSpPr>
        <a:xfrm>
          <a:off x="0" y="0"/>
          <a:ext cx="0" cy="0"/>
          <a:chOff x="0" y="0"/>
          <a:chExt cx="0" cy="0"/>
        </a:xfrm>
      </p:grpSpPr>
      <p:sp>
        <p:nvSpPr>
          <p:cNvPr id="8" name="Stačiakampis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4963136" y="304800"/>
            <a:ext cx="3931920" cy="762000"/>
          </a:xfrm>
        </p:spPr>
        <p:txBody>
          <a:bodyPr anchor="b"/>
          <a:lstStyle>
            <a:lvl1pPr marL="0" algn="r">
              <a:buNone/>
              <a:defRPr sz="2000" b="1"/>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9" name="Datos vietos rezervavimo ženklas 8"/>
          <p:cNvSpPr>
            <a:spLocks noGrp="1"/>
          </p:cNvSpPr>
          <p:nvPr>
            <p:ph type="dt" sz="half" idx="10"/>
          </p:nvPr>
        </p:nvSpPr>
        <p:spPr>
          <a:xfrm>
            <a:off x="5562600" y="6513670"/>
            <a:ext cx="3002280" cy="274320"/>
          </a:xfrm>
        </p:spPr>
        <p:txBody>
          <a:bodyPr vert="horz" rtlCol="0"/>
          <a:lstStyle>
            <a:extLst/>
          </a:lstStyle>
          <a:p>
            <a:fld id="{687CF3DD-7C3D-46D7-ABF6-8302054D577B}" type="datetimeFigureOut">
              <a:rPr lang="lt-LT" smtClean="0"/>
              <a:pPr/>
              <a:t>2020.05.11</a:t>
            </a:fld>
            <a:endParaRPr lang="lt-LT"/>
          </a:p>
        </p:txBody>
      </p:sp>
      <p:sp>
        <p:nvSpPr>
          <p:cNvPr id="10" name="Skaidrės numerio vietos rezervavimo ženklas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494386-F148-4AA8-B583-06D72298B841}" type="slidenum">
              <a:rPr lang="lt-LT" smtClean="0"/>
              <a:pPr/>
              <a:t>‹#›</a:t>
            </a:fld>
            <a:endParaRPr lang="lt-LT"/>
          </a:p>
        </p:txBody>
      </p:sp>
      <p:sp>
        <p:nvSpPr>
          <p:cNvPr id="11" name="Poraštės vietos rezervavimo ženklas 10"/>
          <p:cNvSpPr>
            <a:spLocks noGrp="1"/>
          </p:cNvSpPr>
          <p:nvPr>
            <p:ph type="ftr" sz="quarter" idx="12"/>
          </p:nvPr>
        </p:nvSpPr>
        <p:spPr>
          <a:xfrm>
            <a:off x="1600200" y="6513670"/>
            <a:ext cx="3907464" cy="274320"/>
          </a:xfrm>
        </p:spPr>
        <p:txBody>
          <a:bodyPr vert="horz" rtlCol="0"/>
          <a:lstStyle>
            <a:extLst/>
          </a:lstStyle>
          <a:p>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3040443" y="4724400"/>
            <a:ext cx="5486400" cy="664536"/>
          </a:xfrm>
        </p:spPr>
        <p:txBody>
          <a:bodyPr anchor="b"/>
          <a:lstStyle>
            <a:lvl1pPr marL="0" algn="r">
              <a:buNone/>
              <a:defRPr sz="2000" b="1"/>
            </a:lvl1pPr>
            <a:extLst/>
          </a:lstStyle>
          <a:p>
            <a:r>
              <a:rPr kumimoji="0" lang="lt-LT" smtClean="0"/>
              <a:t>Spustelėkite, jei norite keisite ruoš. pav. stilių</a:t>
            </a:r>
            <a:endParaRPr kumimoji="0" lang="en-US"/>
          </a:p>
        </p:txBody>
      </p:sp>
      <p:sp>
        <p:nvSpPr>
          <p:cNvPr id="4" name="Teksto vietos rezervavimo ženklas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lt-LT" smtClean="0"/>
              <a:t>Spustelėkite ruošinio teksto stiliams keisti</a:t>
            </a:r>
          </a:p>
        </p:txBody>
      </p:sp>
      <p:sp>
        <p:nvSpPr>
          <p:cNvPr id="13" name="Paveikslėlio vietos rezervavimo ženklas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lt-LT" smtClean="0">
                <a:solidFill>
                  <a:schemeClr val="lt1"/>
                </a:solidFill>
                <a:latin typeface="+mn-lt"/>
                <a:ea typeface="+mn-ea"/>
                <a:cs typeface="+mn-cs"/>
              </a:rPr>
              <a:t>Spustelėkite piktogramą, jei norite įtraukti paveikslėlį</a:t>
            </a:r>
            <a:endParaRPr kumimoji="0" lang="en-US" dirty="0">
              <a:solidFill>
                <a:schemeClr val="lt1"/>
              </a:solidFill>
              <a:latin typeface="+mn-lt"/>
              <a:ea typeface="+mn-ea"/>
              <a:cs typeface="+mn-cs"/>
            </a:endParaRPr>
          </a:p>
        </p:txBody>
      </p:sp>
      <p:sp>
        <p:nvSpPr>
          <p:cNvPr id="8" name="Datos vietos rezervavimo ženklas 7"/>
          <p:cNvSpPr>
            <a:spLocks noGrp="1"/>
          </p:cNvSpPr>
          <p:nvPr>
            <p:ph type="dt" sz="half" idx="10"/>
          </p:nvPr>
        </p:nvSpPr>
        <p:spPr>
          <a:xfrm>
            <a:off x="5562600" y="6509004"/>
            <a:ext cx="3002280" cy="274320"/>
          </a:xfrm>
        </p:spPr>
        <p:txBody>
          <a:bodyPr vert="horz" rtlCol="0"/>
          <a:lstStyle>
            <a:extLst/>
          </a:lstStyle>
          <a:p>
            <a:fld id="{687CF3DD-7C3D-46D7-ABF6-8302054D577B}" type="datetimeFigureOut">
              <a:rPr lang="lt-LT" smtClean="0"/>
              <a:pPr/>
              <a:t>2020.05.11</a:t>
            </a:fld>
            <a:endParaRPr lang="lt-LT"/>
          </a:p>
        </p:txBody>
      </p:sp>
      <p:sp>
        <p:nvSpPr>
          <p:cNvPr id="9" name="Skaidrės numerio vietos rezervavimo ženklas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494386-F148-4AA8-B583-06D72298B841}" type="slidenum">
              <a:rPr lang="lt-LT" smtClean="0"/>
              <a:pPr/>
              <a:t>‹#›</a:t>
            </a:fld>
            <a:endParaRPr lang="lt-LT"/>
          </a:p>
        </p:txBody>
      </p:sp>
      <p:sp>
        <p:nvSpPr>
          <p:cNvPr id="10" name="Poraštės vietos rezervavimo ženklas 9"/>
          <p:cNvSpPr>
            <a:spLocks noGrp="1"/>
          </p:cNvSpPr>
          <p:nvPr>
            <p:ph type="ftr" sz="quarter" idx="12"/>
          </p:nvPr>
        </p:nvSpPr>
        <p:spPr>
          <a:xfrm>
            <a:off x="1600200" y="6509004"/>
            <a:ext cx="3907464" cy="274320"/>
          </a:xfrm>
        </p:spPr>
        <p:txBody>
          <a:bodyPr vert="horz" rtlCol="0"/>
          <a:lstStyle>
            <a:extLst/>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vadratas užapvalintais įstrižaisiais kampais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Poraštės vietos rezervavimo ženklas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lt-LT"/>
          </a:p>
        </p:txBody>
      </p:sp>
      <p:sp>
        <p:nvSpPr>
          <p:cNvPr id="14" name="Datos vietos rezervavimo ženklas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87CF3DD-7C3D-46D7-ABF6-8302054D577B}" type="datetimeFigureOut">
              <a:rPr lang="lt-LT" smtClean="0"/>
              <a:pPr/>
              <a:t>2020.05.11</a:t>
            </a:fld>
            <a:endParaRPr lang="lt-LT"/>
          </a:p>
        </p:txBody>
      </p:sp>
      <p:sp>
        <p:nvSpPr>
          <p:cNvPr id="23" name="Skaidrės numerio vietos rezervavimo ženklas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E494386-F148-4AA8-B583-06D72298B841}" type="slidenum">
              <a:rPr lang="lt-LT" smtClean="0"/>
              <a:pPr/>
              <a:t>‹#›</a:t>
            </a:fld>
            <a:endParaRPr lang="lt-LT"/>
          </a:p>
        </p:txBody>
      </p:sp>
      <p:sp>
        <p:nvSpPr>
          <p:cNvPr id="22" name="Pavadinimo vietos rezervavimo ženklas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lt-LT" dirty="0" smtClean="0"/>
              <a:t>Bažnyčios įsakymai svarbūs mano gyvenime? </a:t>
            </a:r>
            <a:r>
              <a:rPr lang="en-US" dirty="0" smtClean="0"/>
              <a:t>7</a:t>
            </a:r>
            <a:r>
              <a:rPr lang="lt-LT" dirty="0" smtClean="0"/>
              <a:t>/</a:t>
            </a:r>
            <a:r>
              <a:rPr lang="en-US" smtClean="0"/>
              <a:t>8 </a:t>
            </a:r>
            <a:r>
              <a:rPr lang="en-US" dirty="0" err="1" smtClean="0"/>
              <a:t>kl</a:t>
            </a:r>
            <a:r>
              <a:rPr lang="en-US" dirty="0" smtClean="0"/>
              <a:t>.</a:t>
            </a:r>
            <a:r>
              <a:rPr lang="lt-LT" dirty="0"/>
              <a:t/>
            </a:r>
            <a:br>
              <a:rPr lang="lt-LT" dirty="0"/>
            </a:br>
            <a:endParaRPr lang="lt-LT" dirty="0"/>
          </a:p>
        </p:txBody>
      </p:sp>
      <p:sp>
        <p:nvSpPr>
          <p:cNvPr id="3" name="Paantraštė 2"/>
          <p:cNvSpPr>
            <a:spLocks noGrp="1"/>
          </p:cNvSpPr>
          <p:nvPr>
            <p:ph type="subTitle" idx="1"/>
          </p:nvPr>
        </p:nvSpPr>
        <p:spPr/>
        <p:txBody>
          <a:bodyPr/>
          <a:lstStyle/>
          <a:p>
            <a:r>
              <a:rPr lang="en-US" dirty="0" err="1" smtClean="0"/>
              <a:t>Paruo</a:t>
            </a:r>
            <a:r>
              <a:rPr lang="lt-LT" dirty="0" err="1" smtClean="0"/>
              <a:t>šė</a:t>
            </a:r>
            <a:r>
              <a:rPr lang="lt-LT" dirty="0" smtClean="0"/>
              <a:t> tikybos </a:t>
            </a:r>
            <a:r>
              <a:rPr lang="lt-LT" dirty="0" err="1" smtClean="0"/>
              <a:t>vyr</a:t>
            </a:r>
            <a:r>
              <a:rPr lang="lt-LT" dirty="0" smtClean="0"/>
              <a:t> mokytoja Dalia </a:t>
            </a:r>
            <a:r>
              <a:rPr lang="lt-LT" dirty="0" err="1" smtClean="0"/>
              <a:t>Bajarūnienė</a:t>
            </a: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Darbas grupėse</a:t>
            </a:r>
            <a:endParaRPr lang="lt-LT" dirty="0"/>
          </a:p>
        </p:txBody>
      </p:sp>
      <p:sp>
        <p:nvSpPr>
          <p:cNvPr id="3" name="Turinio vietos rezervavimo ženklas 2"/>
          <p:cNvSpPr>
            <a:spLocks noGrp="1"/>
          </p:cNvSpPr>
          <p:nvPr>
            <p:ph sz="half" idx="1"/>
          </p:nvPr>
        </p:nvSpPr>
        <p:spPr/>
        <p:txBody>
          <a:bodyPr/>
          <a:lstStyle/>
          <a:p>
            <a:r>
              <a:rPr lang="lt-LT" dirty="0" smtClean="0"/>
              <a:t>paruošti plakatą „Bažnyčios įsakymai mano gyvenime“ ir jį pristatyti.</a:t>
            </a:r>
            <a:endParaRPr lang="lt-LT" dirty="0"/>
          </a:p>
        </p:txBody>
      </p:sp>
      <p:pic>
        <p:nvPicPr>
          <p:cNvPr id="5" name="Turinio vietos rezervavimo ženklas 4" descr="Pirmokų dovanos Marijai 007.JPG"/>
          <p:cNvPicPr>
            <a:picLocks noGrp="1" noChangeAspect="1"/>
          </p:cNvPicPr>
          <p:nvPr>
            <p:ph sz="half" idx="2"/>
          </p:nvPr>
        </p:nvPicPr>
        <p:blipFill>
          <a:blip r:embed="rId2" cstate="print"/>
          <a:stretch>
            <a:fillRect/>
          </a:stretch>
        </p:blipFill>
        <p:spPr>
          <a:xfrm>
            <a:off x="4648200" y="2394744"/>
            <a:ext cx="4038600" cy="302895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l"/>
            <a:r>
              <a:rPr lang="lt-LT" sz="3200" b="1" u="sng" dirty="0" smtClean="0"/>
              <a:t>PRIEDAS 4</a:t>
            </a:r>
            <a:r>
              <a:rPr lang="lt-LT" sz="3200" dirty="0" smtClean="0"/>
              <a:t/>
            </a:r>
            <a:br>
              <a:rPr lang="lt-LT" sz="3200" dirty="0" smtClean="0"/>
            </a:br>
            <a:r>
              <a:rPr lang="lt-LT" sz="3200" b="1" u="sng" dirty="0" smtClean="0"/>
              <a:t>PLANAS</a:t>
            </a:r>
            <a:r>
              <a:rPr lang="lt-LT" sz="3200" dirty="0" smtClean="0"/>
              <a:t/>
            </a:r>
            <a:br>
              <a:rPr lang="lt-LT" sz="3200" dirty="0" smtClean="0"/>
            </a:br>
            <a:endParaRPr lang="lt-LT" sz="3200" dirty="0"/>
          </a:p>
        </p:txBody>
      </p:sp>
      <p:sp>
        <p:nvSpPr>
          <p:cNvPr id="3" name="Turinio vietos rezervavimo ženklas 2"/>
          <p:cNvSpPr>
            <a:spLocks noGrp="1"/>
          </p:cNvSpPr>
          <p:nvPr>
            <p:ph sz="half" idx="1"/>
          </p:nvPr>
        </p:nvSpPr>
        <p:spPr>
          <a:xfrm>
            <a:off x="214282" y="1000108"/>
            <a:ext cx="4281518" cy="5857892"/>
          </a:xfrm>
        </p:spPr>
        <p:txBody>
          <a:bodyPr>
            <a:normAutofit fontScale="77500" lnSpcReduction="20000"/>
          </a:bodyPr>
          <a:lstStyle/>
          <a:p>
            <a:pPr lvl="0" algn="just"/>
            <a:r>
              <a:rPr lang="lt-LT" dirty="0" smtClean="0"/>
              <a:t>Iš ryto persižegnoju ir paskiriu Dievui dieną, patikiu Jam: visus darbus, žaidimus ir norus, visus žmones, su kurias teks susitikti, ir visus, kurie dabar toli, bet brangūs man.</a:t>
            </a:r>
          </a:p>
          <a:p>
            <a:pPr lvl="0" algn="just"/>
            <a:r>
              <a:rPr lang="lt-LT" dirty="0" smtClean="0"/>
              <a:t>Paprašau savo Angelą Sargą padėti man, kai bus sunku.</a:t>
            </a:r>
          </a:p>
          <a:p>
            <a:pPr lvl="0" algn="just"/>
            <a:r>
              <a:rPr lang="lt-LT" dirty="0" smtClean="0"/>
              <a:t>Už valgį (nors mintimis) padėkoju Dievui.</a:t>
            </a:r>
          </a:p>
          <a:p>
            <a:pPr lvl="0" algn="just"/>
            <a:r>
              <a:rPr lang="lt-LT" dirty="0" smtClean="0"/>
              <a:t>Prieš malonius užsiėmimus iš širdies mąstau: „Dieve, ačiū Tau. Džiaugiuosi su manimi.“</a:t>
            </a:r>
          </a:p>
          <a:p>
            <a:pPr lvl="0" algn="just"/>
            <a:r>
              <a:rPr lang="lt-LT" dirty="0" smtClean="0"/>
              <a:t>Skausmus, sunkius ir nemalonius dalykus aukoju Dievui už žmones, kuriuos prisimenu ir kurie man brangūs.</a:t>
            </a:r>
          </a:p>
        </p:txBody>
      </p:sp>
      <p:sp>
        <p:nvSpPr>
          <p:cNvPr id="4" name="Turinio vietos rezervavimo ženklas 3"/>
          <p:cNvSpPr>
            <a:spLocks noGrp="1"/>
          </p:cNvSpPr>
          <p:nvPr>
            <p:ph sz="half" idx="2"/>
          </p:nvPr>
        </p:nvSpPr>
        <p:spPr>
          <a:xfrm>
            <a:off x="4429124" y="142852"/>
            <a:ext cx="4257676" cy="6500858"/>
          </a:xfrm>
        </p:spPr>
        <p:txBody>
          <a:bodyPr>
            <a:normAutofit fontScale="77500" lnSpcReduction="20000"/>
          </a:bodyPr>
          <a:lstStyle/>
          <a:p>
            <a:pPr lvl="0" algn="just"/>
            <a:endParaRPr lang="lt-LT" sz="3100" dirty="0" smtClean="0"/>
          </a:p>
          <a:p>
            <a:pPr lvl="0" algn="just"/>
            <a:endParaRPr lang="lt-LT" sz="3100" dirty="0" smtClean="0"/>
          </a:p>
          <a:p>
            <a:pPr lvl="0" algn="just"/>
            <a:endParaRPr lang="lt-LT" sz="3100" dirty="0" smtClean="0"/>
          </a:p>
          <a:p>
            <a:pPr lvl="0" algn="just"/>
            <a:r>
              <a:rPr lang="lt-LT" sz="3100" dirty="0" smtClean="0"/>
              <a:t>Vakare prisimenu, įvertinu dieną. Padėkoju Dievui už ją. Atsiprašau, jei padariau ką negera arba nepadariau tiek gero, kiek galėjau padaryti. Prašau Dievą ir Angelą Sargą būti su manimi ir naktį. Persižegnoju. </a:t>
            </a:r>
          </a:p>
          <a:p>
            <a:pPr lvl="0" algn="just"/>
            <a:r>
              <a:rPr lang="lt-LT" sz="3100" dirty="0" smtClean="0"/>
              <a:t>Sekmadienį numatau laiką švęsti Šv. Mišias ir sakramentus.</a:t>
            </a:r>
          </a:p>
          <a:p>
            <a:pPr lvl="0" algn="just"/>
            <a:r>
              <a:rPr lang="lt-LT" sz="3100" dirty="0" smtClean="0"/>
              <a:t>Sekmadienio vakare peržvelgiu savo „programą“ ir apmąstau, ką vykdžiau šią savaitę, ko ne, ką ketinu veikti kitą savaitę. </a:t>
            </a:r>
          </a:p>
          <a:p>
            <a:endParaRPr lang="lt-LT" dirty="0" smtClean="0"/>
          </a:p>
          <a:p>
            <a:endParaRPr lang="lt-L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Individuali užduotis</a:t>
            </a:r>
            <a:endParaRPr lang="lt-LT" dirty="0"/>
          </a:p>
        </p:txBody>
      </p:sp>
      <p:sp>
        <p:nvSpPr>
          <p:cNvPr id="3" name="Turinio vietos rezervavimo ženklas 2"/>
          <p:cNvSpPr>
            <a:spLocks noGrp="1"/>
          </p:cNvSpPr>
          <p:nvPr>
            <p:ph sz="half" idx="1"/>
          </p:nvPr>
        </p:nvSpPr>
        <p:spPr/>
        <p:txBody>
          <a:bodyPr/>
          <a:lstStyle/>
          <a:p>
            <a:r>
              <a:rPr lang="lt-LT" dirty="0" smtClean="0"/>
              <a:t>Persiskaitę šį planą savarankiškai sudarykite vienos savaitės programą, kur būtų numatyta, kaip, kur, kada  bendrausite su Dievu. </a:t>
            </a:r>
          </a:p>
          <a:p>
            <a:r>
              <a:rPr lang="lt-LT" dirty="0" smtClean="0"/>
              <a:t> </a:t>
            </a:r>
            <a:endParaRPr lang="lt-LT" dirty="0"/>
          </a:p>
        </p:txBody>
      </p:sp>
      <p:pic>
        <p:nvPicPr>
          <p:cNvPr id="7" name="Turinio vietos rezervavimo ženklas 6" descr="viktorina Vienuolijos ir jų šventieji 034.JPG"/>
          <p:cNvPicPr>
            <a:picLocks noGrp="1" noChangeAspect="1"/>
          </p:cNvPicPr>
          <p:nvPr>
            <p:ph sz="half" idx="2"/>
          </p:nvPr>
        </p:nvPicPr>
        <p:blipFill>
          <a:blip r:embed="rId2" cstate="print"/>
          <a:stretch>
            <a:fillRect/>
          </a:stretch>
        </p:blipFill>
        <p:spPr>
          <a:xfrm>
            <a:off x="4648200" y="2394744"/>
            <a:ext cx="4038600" cy="302895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Refleksija; įsivertinimas</a:t>
            </a:r>
            <a:endParaRPr lang="lt-LT" dirty="0"/>
          </a:p>
        </p:txBody>
      </p:sp>
      <p:sp>
        <p:nvSpPr>
          <p:cNvPr id="3" name="Turinio vietos rezervavimo ženklas 2"/>
          <p:cNvSpPr>
            <a:spLocks noGrp="1"/>
          </p:cNvSpPr>
          <p:nvPr>
            <p:ph sz="half" idx="1"/>
          </p:nvPr>
        </p:nvSpPr>
        <p:spPr/>
        <p:txBody>
          <a:bodyPr/>
          <a:lstStyle/>
          <a:p>
            <a:r>
              <a:rPr lang="lt-LT" dirty="0" smtClean="0"/>
              <a:t>Man buvo įdomu...</a:t>
            </a:r>
          </a:p>
          <a:p>
            <a:r>
              <a:rPr lang="lt-LT" dirty="0" smtClean="0"/>
              <a:t>Man buvo nauja...</a:t>
            </a:r>
          </a:p>
          <a:p>
            <a:r>
              <a:rPr lang="lt-LT" dirty="0" smtClean="0"/>
              <a:t>Aš sužinojau...</a:t>
            </a:r>
          </a:p>
          <a:p>
            <a:r>
              <a:rPr lang="lt-LT" dirty="0" smtClean="0"/>
              <a:t>Aš jau žinojau...</a:t>
            </a:r>
            <a:endParaRPr lang="lt-LT" dirty="0"/>
          </a:p>
        </p:txBody>
      </p:sp>
      <p:pic>
        <p:nvPicPr>
          <p:cNvPr id="5" name="Turinio vietos rezervavimo ženklas 4" descr="kor055_i-k_a6_laminuotos_4x4_smaltijai-1.jpg"/>
          <p:cNvPicPr>
            <a:picLocks noGrp="1" noChangeAspect="1"/>
          </p:cNvPicPr>
          <p:nvPr>
            <p:ph sz="half" idx="2"/>
          </p:nvPr>
        </p:nvPicPr>
        <p:blipFill>
          <a:blip r:embed="rId2" cstate="print"/>
          <a:stretch>
            <a:fillRect/>
          </a:stretch>
        </p:blipFill>
        <p:spPr>
          <a:xfrm>
            <a:off x="4648200" y="2461507"/>
            <a:ext cx="4038600" cy="2895423"/>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Ačiū už pamoką; pamoka baigta</a:t>
            </a:r>
            <a:endParaRPr lang="lt-LT" dirty="0"/>
          </a:p>
        </p:txBody>
      </p:sp>
      <p:pic>
        <p:nvPicPr>
          <p:cNvPr id="4" name="Turinio vietos rezervavimo ženklas 3" descr="4560966_haMH7f.jpeg"/>
          <p:cNvPicPr>
            <a:picLocks noGrp="1" noChangeAspect="1"/>
          </p:cNvPicPr>
          <p:nvPr>
            <p:ph sz="half" idx="1"/>
          </p:nvPr>
        </p:nvPicPr>
        <p:blipFill>
          <a:blip r:embed="rId2" cstate="print"/>
          <a:stretch>
            <a:fillRect/>
          </a:stretch>
        </p:blipFill>
        <p:spPr>
          <a:xfrm>
            <a:off x="457200" y="1788785"/>
            <a:ext cx="4038600" cy="4240867"/>
          </a:xfrm>
          <a:prstGeom prst="rect">
            <a:avLst/>
          </a:prstGeom>
          <a:ln>
            <a:noFill/>
          </a:ln>
          <a:effectLst>
            <a:softEdge rad="112500"/>
          </a:effectLst>
        </p:spPr>
      </p:pic>
      <p:pic>
        <p:nvPicPr>
          <p:cNvPr id="7" name="Turinio vietos rezervavimo ženklas 6" descr="4561009_PEr5d9.jpeg"/>
          <p:cNvPicPr>
            <a:picLocks noGrp="1" noChangeAspect="1"/>
          </p:cNvPicPr>
          <p:nvPr>
            <p:ph sz="half" idx="2"/>
          </p:nvPr>
        </p:nvPicPr>
        <p:blipFill>
          <a:blip r:embed="rId3" cstate="print"/>
          <a:stretch>
            <a:fillRect/>
          </a:stretch>
        </p:blipFill>
        <p:spPr>
          <a:xfrm>
            <a:off x="5343525" y="2618581"/>
            <a:ext cx="2647950" cy="25812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93a7913b-a-62cb3a1a-s-sites.googlegroups.com/site/pasiruosimaskomunijai/baznycios-isakymai/isakymu%20uzduotele3.jpg?attachauth=ANoY7cqjvoDCmheRv1ihIIN8Naxsr0UiC54GSYeS2kbo7x4WK6pD-YF7GSnX2sCzo_32lZ6Qhl5meYkqVFJHAbZkb5LrM66wCAA8RU17VSmQG0Wy7gXjop_FM3qHPKUF4OfTSvsiMhJvJXuzC9Nyob6MK4ruIw1eOLP8rXJik-bgcvX8KxNbzYIh3BHAlLqHAJ7-3iSf_PT1maFCCFzl3baQql3w53TNskIIWAwGFeDyA09bTNPjnzUyMIWPr5tQpEyMSTCT-i1d&amp;attredirects=0"/>
          <p:cNvPicPr>
            <a:picLocks noChangeAspect="1" noChangeArrowheads="1"/>
          </p:cNvPicPr>
          <p:nvPr/>
        </p:nvPicPr>
        <p:blipFill>
          <a:blip r:embed="rId2" cstate="print"/>
          <a:srcRect/>
          <a:stretch>
            <a:fillRect/>
          </a:stretch>
        </p:blipFill>
        <p:spPr bwMode="auto">
          <a:xfrm>
            <a:off x="500034" y="642918"/>
            <a:ext cx="7620000" cy="5848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53536"/>
            <a:ext cx="8229600" cy="1532390"/>
          </a:xfrm>
        </p:spPr>
        <p:txBody>
          <a:bodyPr>
            <a:normAutofit fontScale="90000"/>
          </a:bodyPr>
          <a:lstStyle/>
          <a:p>
            <a:r>
              <a:rPr lang="lt-LT" b="1" dirty="0" smtClean="0"/>
              <a:t/>
            </a:r>
            <a:br>
              <a:rPr lang="lt-LT" b="1" dirty="0" smtClean="0"/>
            </a:br>
            <a:r>
              <a:rPr lang="lt-LT" b="1" dirty="0" smtClean="0"/>
              <a:t/>
            </a:r>
            <a:br>
              <a:rPr lang="lt-LT" b="1" dirty="0" smtClean="0"/>
            </a:br>
            <a:r>
              <a:rPr lang="lt-LT" b="1" dirty="0" smtClean="0"/>
              <a:t/>
            </a:r>
            <a:br>
              <a:rPr lang="lt-LT" b="1" dirty="0" smtClean="0"/>
            </a:br>
            <a:r>
              <a:rPr lang="lt-LT" b="1" dirty="0" smtClean="0"/>
              <a:t/>
            </a:r>
            <a:br>
              <a:rPr lang="lt-LT" b="1" dirty="0" smtClean="0"/>
            </a:br>
            <a:r>
              <a:rPr lang="lt-LT" b="1" dirty="0" smtClean="0"/>
              <a:t/>
            </a:r>
            <a:br>
              <a:rPr lang="lt-LT" b="1" dirty="0" smtClean="0"/>
            </a:br>
            <a:r>
              <a:rPr lang="lt-LT" b="1" dirty="0" smtClean="0"/>
              <a:t/>
            </a:r>
            <a:br>
              <a:rPr lang="lt-LT" b="1" dirty="0" smtClean="0"/>
            </a:br>
            <a:r>
              <a:rPr lang="lt-LT" b="1" dirty="0" smtClean="0"/>
              <a:t/>
            </a:r>
            <a:br>
              <a:rPr lang="lt-LT" b="1" dirty="0" smtClean="0"/>
            </a:br>
            <a:r>
              <a:rPr lang="lt-LT" sz="3600" b="1" dirty="0" smtClean="0"/>
              <a:t>Pamokos tema: </a:t>
            </a:r>
            <a:r>
              <a:rPr lang="lt-LT" sz="3600" dirty="0" smtClean="0"/>
              <a:t>Bažnyčios įsakymai – svarbūs mano gyvenime? </a:t>
            </a:r>
            <a:r>
              <a:rPr lang="lt-LT" dirty="0" smtClean="0"/>
              <a:t/>
            </a:r>
            <a:br>
              <a:rPr lang="lt-LT" dirty="0" smtClean="0"/>
            </a:br>
            <a:endParaRPr lang="lt-LT" dirty="0"/>
          </a:p>
        </p:txBody>
      </p:sp>
      <p:sp>
        <p:nvSpPr>
          <p:cNvPr id="3" name="Turinio vietos rezervavimo ženklas 2"/>
          <p:cNvSpPr>
            <a:spLocks noGrp="1"/>
          </p:cNvSpPr>
          <p:nvPr>
            <p:ph sz="half" idx="1"/>
          </p:nvPr>
        </p:nvSpPr>
        <p:spPr/>
        <p:txBody>
          <a:bodyPr>
            <a:normAutofit/>
          </a:bodyPr>
          <a:lstStyle/>
          <a:p>
            <a:r>
              <a:rPr lang="lt-LT" b="1" dirty="0" smtClean="0"/>
              <a:t>Uždaviniai:</a:t>
            </a:r>
            <a:endParaRPr lang="lt-LT" dirty="0" smtClean="0"/>
          </a:p>
          <a:p>
            <a:pPr lvl="0"/>
            <a:r>
              <a:rPr lang="lt-LT" dirty="0" smtClean="0"/>
              <a:t>Analizuodami pateiktą medžiagą, paruoš ir pristatys plakatą „Bažnyčios įsakymai mano gyvenime“.</a:t>
            </a:r>
          </a:p>
        </p:txBody>
      </p:sp>
      <p:sp>
        <p:nvSpPr>
          <p:cNvPr id="4" name="Turinio vietos rezervavimo ženklas 3"/>
          <p:cNvSpPr>
            <a:spLocks noGrp="1"/>
          </p:cNvSpPr>
          <p:nvPr>
            <p:ph sz="half" idx="2"/>
          </p:nvPr>
        </p:nvSpPr>
        <p:spPr/>
        <p:txBody>
          <a:bodyPr>
            <a:normAutofit/>
          </a:bodyPr>
          <a:lstStyle/>
          <a:p>
            <a:pPr lvl="0"/>
            <a:r>
              <a:rPr lang="lt-LT" dirty="0" smtClean="0"/>
              <a:t>Dirbdami individualiai ir analizuodami pateiktą medžiagą sudarys savaitės programą kaip, kur ir kada bendraus su Dievu.</a:t>
            </a:r>
          </a:p>
          <a:p>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perskaityti ir įvardinti, ką suprato iš perskaitytos ištraukos? </a:t>
            </a:r>
            <a:endParaRPr lang="lt-LT" dirty="0"/>
          </a:p>
        </p:txBody>
      </p:sp>
      <p:sp>
        <p:nvSpPr>
          <p:cNvPr id="3" name="Turinio vietos rezervavimo ženklas 2"/>
          <p:cNvSpPr>
            <a:spLocks noGrp="1"/>
          </p:cNvSpPr>
          <p:nvPr>
            <p:ph sz="half" idx="1"/>
          </p:nvPr>
        </p:nvSpPr>
        <p:spPr/>
        <p:txBody>
          <a:bodyPr>
            <a:normAutofit fontScale="92500"/>
          </a:bodyPr>
          <a:lstStyle/>
          <a:p>
            <a:r>
              <a:rPr lang="lt-LT" b="1" u="sng" dirty="0" smtClean="0"/>
              <a:t>PRIEDAS 1</a:t>
            </a:r>
            <a:endParaRPr lang="lt-LT" dirty="0" smtClean="0"/>
          </a:p>
          <a:p>
            <a:r>
              <a:rPr lang="lt-LT" dirty="0" smtClean="0"/>
              <a:t>Dvidešimt trejų metų Brazilijos futbolininkas </a:t>
            </a:r>
            <a:r>
              <a:rPr lang="lt-LT" dirty="0" err="1" smtClean="0"/>
              <a:t>Edu</a:t>
            </a:r>
            <a:r>
              <a:rPr lang="lt-LT" dirty="0" smtClean="0"/>
              <a:t> ketino žaisti Londono „Arsenalo“ komandoje. Britų migracijos tarnyba neleido jam net įvažiuoti į šalį, nes jo dokumentai neatitiko Anglijos reikalavimų.</a:t>
            </a:r>
            <a:endParaRPr lang="lt-LT" dirty="0"/>
          </a:p>
        </p:txBody>
      </p:sp>
      <p:pic>
        <p:nvPicPr>
          <p:cNvPr id="5" name="Turinio vietos rezervavimo ženklas 4" descr="1b8e40c33eccd294122c5dc225576ce5.jpg"/>
          <p:cNvPicPr>
            <a:picLocks noGrp="1" noChangeAspect="1"/>
          </p:cNvPicPr>
          <p:nvPr>
            <p:ph sz="half" idx="2"/>
          </p:nvPr>
        </p:nvPicPr>
        <p:blipFill>
          <a:blip r:embed="rId2" cstate="print"/>
          <a:stretch>
            <a:fillRect/>
          </a:stretch>
        </p:blipFill>
        <p:spPr>
          <a:xfrm>
            <a:off x="4648200" y="2560985"/>
            <a:ext cx="4038600" cy="269646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l"/>
            <a:r>
              <a:rPr lang="lt-LT" dirty="0" smtClean="0"/>
              <a:t>Diskusija apie:</a:t>
            </a:r>
            <a:endParaRPr lang="lt-LT" dirty="0"/>
          </a:p>
        </p:txBody>
      </p:sp>
      <p:sp>
        <p:nvSpPr>
          <p:cNvPr id="3" name="Turinio vietos rezervavimo ženklas 2"/>
          <p:cNvSpPr>
            <a:spLocks noGrp="1"/>
          </p:cNvSpPr>
          <p:nvPr>
            <p:ph sz="half" idx="1"/>
          </p:nvPr>
        </p:nvSpPr>
        <p:spPr>
          <a:xfrm>
            <a:off x="0" y="1645920"/>
            <a:ext cx="4071934" cy="4526280"/>
          </a:xfrm>
        </p:spPr>
        <p:txBody>
          <a:bodyPr>
            <a:normAutofit/>
          </a:bodyPr>
          <a:lstStyle/>
          <a:p>
            <a:r>
              <a:rPr lang="lt-LT" dirty="0" smtClean="0"/>
              <a:t>žaidimo taisykles, kelių eismo taisykles, klasės taisykles. Kaip mes gyventume jei nesilaikytume taisyklių, ar mums pavyktų žaisti žaidimus, saugiai vairuoti automobilį, nesilaikant taisyklių?</a:t>
            </a:r>
          </a:p>
          <a:p>
            <a:endParaRPr lang="lt-LT" dirty="0"/>
          </a:p>
        </p:txBody>
      </p:sp>
      <p:pic>
        <p:nvPicPr>
          <p:cNvPr id="5" name="Turinio vietos rezervavimo ženklas 4" descr="Namu-2,medium.1482340897.jpg"/>
          <p:cNvPicPr>
            <a:picLocks noGrp="1" noChangeAspect="1"/>
          </p:cNvPicPr>
          <p:nvPr>
            <p:ph sz="half" idx="2"/>
          </p:nvPr>
        </p:nvPicPr>
        <p:blipFill>
          <a:blip r:embed="rId2" cstate="print"/>
          <a:stretch>
            <a:fillRect/>
          </a:stretch>
        </p:blipFill>
        <p:spPr>
          <a:xfrm>
            <a:off x="4357686" y="214290"/>
            <a:ext cx="4582598" cy="664371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2800" dirty="0" smtClean="0"/>
              <a:t>Bažnyčios įsakymų yra penki. Jie ne liepia ar draudžia ką nors daryti, o tik primena naudotis per Bažnyčią gaunamomis Dievo dovanomis</a:t>
            </a:r>
            <a:endParaRPr lang="lt-LT" sz="2800" dirty="0"/>
          </a:p>
        </p:txBody>
      </p:sp>
      <p:sp>
        <p:nvSpPr>
          <p:cNvPr id="3" name="Turinio vietos rezervavimo ženklas 2"/>
          <p:cNvSpPr>
            <a:spLocks noGrp="1"/>
          </p:cNvSpPr>
          <p:nvPr>
            <p:ph sz="half" idx="1"/>
          </p:nvPr>
        </p:nvSpPr>
        <p:spPr/>
        <p:txBody>
          <a:bodyPr>
            <a:normAutofit fontScale="85000" lnSpcReduction="20000"/>
          </a:bodyPr>
          <a:lstStyle/>
          <a:p>
            <a:r>
              <a:rPr lang="lt-LT" dirty="0" smtClean="0"/>
              <a:t>1. Švęsk šventes.</a:t>
            </a:r>
            <a:br>
              <a:rPr lang="lt-LT" dirty="0" smtClean="0"/>
            </a:br>
            <a:r>
              <a:rPr lang="lt-LT" dirty="0" smtClean="0"/>
              <a:t>2. Sekmadieniais ir šventėmis dalyvauk šventosiose Mišiose.</a:t>
            </a:r>
            <a:br>
              <a:rPr lang="lt-LT" dirty="0" smtClean="0"/>
            </a:br>
            <a:r>
              <a:rPr lang="lt-LT" dirty="0" smtClean="0"/>
              <a:t>3. Laikyk pasninkus ir nesilinksmink draudžiamu laiku.</a:t>
            </a:r>
            <a:br>
              <a:rPr lang="lt-LT" dirty="0" smtClean="0"/>
            </a:br>
            <a:r>
              <a:rPr lang="lt-LT" dirty="0" smtClean="0"/>
              <a:t>4. Bent apie Velykas atlik išpažintį ir priimk Švenčiausiąjį Sakramentą.</a:t>
            </a:r>
            <a:br>
              <a:rPr lang="lt-LT" dirty="0" smtClean="0"/>
            </a:br>
            <a:r>
              <a:rPr lang="lt-LT" dirty="0" smtClean="0"/>
              <a:t>5. Padėk išlaikyti savo Bažnyčią.</a:t>
            </a:r>
            <a:br>
              <a:rPr lang="lt-LT" dirty="0" smtClean="0"/>
            </a:br>
            <a:r>
              <a:rPr lang="lt-LT" dirty="0" smtClean="0"/>
              <a:t/>
            </a:r>
            <a:br>
              <a:rPr lang="lt-LT" dirty="0" smtClean="0"/>
            </a:br>
            <a:endParaRPr lang="lt-LT" dirty="0"/>
          </a:p>
        </p:txBody>
      </p:sp>
      <p:pic>
        <p:nvPicPr>
          <p:cNvPr id="5" name="Turinio vietos rezervavimo ženklas 4" descr="atstatytos-pastuvos-sv-barboros-baznycios-atidarymas-69055138.jpg"/>
          <p:cNvPicPr>
            <a:picLocks noGrp="1" noChangeAspect="1"/>
          </p:cNvPicPr>
          <p:nvPr>
            <p:ph sz="half" idx="2"/>
          </p:nvPr>
        </p:nvPicPr>
        <p:blipFill>
          <a:blip r:embed="rId2" cstate="print"/>
          <a:stretch>
            <a:fillRect/>
          </a:stretch>
        </p:blipFill>
        <p:spPr>
          <a:xfrm>
            <a:off x="4500562" y="3500438"/>
            <a:ext cx="4454141" cy="2969427"/>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just"/>
            <a:r>
              <a:rPr lang="lt-LT" sz="2800" dirty="0" smtClean="0"/>
              <a:t>Bažnyčios įsakymai krikščioniui nurodo kelio gaires: bendrauti su Dievu ir melsti Jo malonės per Jėzų Kristų, prašant užtarimo Mergelės Marijos. </a:t>
            </a:r>
            <a:endParaRPr lang="lt-LT" sz="2800" dirty="0"/>
          </a:p>
        </p:txBody>
      </p:sp>
      <p:sp>
        <p:nvSpPr>
          <p:cNvPr id="3" name="Turinio vietos rezervavimo ženklas 2"/>
          <p:cNvSpPr>
            <a:spLocks noGrp="1"/>
          </p:cNvSpPr>
          <p:nvPr>
            <p:ph sz="half" idx="1"/>
          </p:nvPr>
        </p:nvSpPr>
        <p:spPr>
          <a:xfrm>
            <a:off x="214282" y="1645920"/>
            <a:ext cx="4281518" cy="5212080"/>
          </a:xfrm>
        </p:spPr>
        <p:txBody>
          <a:bodyPr>
            <a:normAutofit/>
          </a:bodyPr>
          <a:lstStyle/>
          <a:p>
            <a:r>
              <a:rPr lang="lt-LT" dirty="0" smtClean="0"/>
              <a:t>Šventadieniai – laikas, kai galime daugiau pabendrauti su Dievu, ir su žmonėmis. Jėzus pataria nuolatos melstis tyra širdimi, su gyvu ir ištvermingu tikėjimu, su vaiko nuoširdumu.</a:t>
            </a:r>
          </a:p>
          <a:p>
            <a:endParaRPr lang="lt-LT" dirty="0"/>
          </a:p>
        </p:txBody>
      </p:sp>
      <p:pic>
        <p:nvPicPr>
          <p:cNvPr id="6" name="Turinio vietos rezervavimo ženklas 5" descr="cropped-cropped-IMG_0054-2-300x200.jpg"/>
          <p:cNvPicPr>
            <a:picLocks noGrp="1" noChangeAspect="1"/>
          </p:cNvPicPr>
          <p:nvPr>
            <p:ph sz="half" idx="2"/>
          </p:nvPr>
        </p:nvPicPr>
        <p:blipFill>
          <a:blip r:embed="rId2" cstate="print"/>
          <a:stretch>
            <a:fillRect/>
          </a:stretch>
        </p:blipFill>
        <p:spPr>
          <a:xfrm>
            <a:off x="4286248" y="2296318"/>
            <a:ext cx="4857752" cy="341869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sz="half" idx="1"/>
          </p:nvPr>
        </p:nvSpPr>
        <p:spPr>
          <a:xfrm>
            <a:off x="214282" y="285728"/>
            <a:ext cx="4929222" cy="6572272"/>
          </a:xfrm>
        </p:spPr>
        <p:txBody>
          <a:bodyPr>
            <a:normAutofit/>
          </a:bodyPr>
          <a:lstStyle/>
          <a:p>
            <a:r>
              <a:rPr lang="lt-LT" dirty="0" smtClean="0"/>
              <a:t>Bažnyčia Atgailos sakramentu duoda žmogui galimybę kurti toliau bendrystę su Dievu ir Švęsti Bažnyčios šventes – tai gyventi bendru visos Bažnyčios ritmu, nuolat prisiminti svarbiausius Jėzaus ir Marijos gyvenimo įvykius, šventųjų gyvenimo  pavyzdžius. Trys pasninko dienos privalomos visiems – Kūčios, Pelenų diena ir Didysis penktadienis. </a:t>
            </a:r>
          </a:p>
        </p:txBody>
      </p:sp>
      <p:pic>
        <p:nvPicPr>
          <p:cNvPr id="5" name="Picture 2" descr="C:\Users\Dalia\Desktop\Dorinis ug. tikyba\Šiluvos-bažnyčios-Švč.-Mergelės-paveikslas.jpg"/>
          <p:cNvPicPr>
            <a:picLocks noGrp="1" noChangeAspect="1" noChangeArrowheads="1"/>
          </p:cNvPicPr>
          <p:nvPr>
            <p:ph sz="half" idx="2"/>
          </p:nvPr>
        </p:nvPicPr>
        <p:blipFill>
          <a:blip r:embed="rId2" cstate="print"/>
          <a:srcRect/>
          <a:stretch>
            <a:fillRect/>
          </a:stretch>
        </p:blipFill>
        <p:spPr bwMode="auto">
          <a:xfrm>
            <a:off x="5200650" y="1647031"/>
            <a:ext cx="2933700" cy="452437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8686800" cy="1396536"/>
          </a:xfrm>
        </p:spPr>
        <p:txBody>
          <a:bodyPr>
            <a:normAutofit fontScale="90000"/>
          </a:bodyPr>
          <a:lstStyle/>
          <a:p>
            <a:pPr algn="l"/>
            <a:r>
              <a:rPr lang="lt-LT" sz="3600" b="1" u="sng" dirty="0" smtClean="0"/>
              <a:t/>
            </a:r>
            <a:br>
              <a:rPr lang="lt-LT" sz="3600" b="1" u="sng" dirty="0" smtClean="0"/>
            </a:br>
            <a:r>
              <a:rPr lang="lt-LT" sz="3600" b="1" u="sng" dirty="0" smtClean="0"/>
              <a:t/>
            </a:r>
            <a:br>
              <a:rPr lang="lt-LT" sz="3600" b="1" u="sng" dirty="0" smtClean="0"/>
            </a:br>
            <a:r>
              <a:rPr lang="lt-LT" sz="3600" b="1" u="sng" dirty="0" smtClean="0"/>
              <a:t>PRIEDAS 3  KLAUSIMAI</a:t>
            </a:r>
            <a:r>
              <a:rPr lang="lt-LT" sz="3600" dirty="0" smtClean="0"/>
              <a:t/>
            </a:r>
            <a:br>
              <a:rPr lang="lt-LT" sz="3600" dirty="0" smtClean="0"/>
            </a:br>
            <a:endParaRPr lang="lt-LT" sz="3600" dirty="0"/>
          </a:p>
        </p:txBody>
      </p:sp>
      <p:sp>
        <p:nvSpPr>
          <p:cNvPr id="3" name="Turinio vietos rezervavimo ženklas 2"/>
          <p:cNvSpPr>
            <a:spLocks noGrp="1"/>
          </p:cNvSpPr>
          <p:nvPr>
            <p:ph sz="half" idx="1"/>
          </p:nvPr>
        </p:nvSpPr>
        <p:spPr/>
        <p:txBody>
          <a:bodyPr/>
          <a:lstStyle/>
          <a:p>
            <a:pPr>
              <a:buNone/>
            </a:pPr>
            <a:r>
              <a:rPr lang="lt-LT" dirty="0" smtClean="0"/>
              <a:t> </a:t>
            </a:r>
          </a:p>
          <a:p>
            <a:pPr lvl="0"/>
            <a:r>
              <a:rPr lang="lt-LT" dirty="0" smtClean="0"/>
              <a:t>Ar lengva laikytis Bažnyčios įsakymų? Kodėl? </a:t>
            </a:r>
          </a:p>
          <a:p>
            <a:pPr lvl="0"/>
            <a:r>
              <a:rPr lang="lt-LT" dirty="0" smtClean="0"/>
              <a:t>Ką duoda mano gyvenimui Bažnyčios įsakymų laikymasis?</a:t>
            </a:r>
          </a:p>
          <a:p>
            <a:endParaRPr lang="lt-LT" dirty="0"/>
          </a:p>
        </p:txBody>
      </p:sp>
      <p:pic>
        <p:nvPicPr>
          <p:cNvPr id="5" name="Turinio vietos rezervavimo ženklas 4" descr="Pirmokų dovanos Marijai 013.JPG"/>
          <p:cNvPicPr>
            <a:picLocks noGrp="1" noChangeAspect="1"/>
          </p:cNvPicPr>
          <p:nvPr>
            <p:ph sz="half" idx="2"/>
          </p:nvPr>
        </p:nvPicPr>
        <p:blipFill>
          <a:blip r:embed="rId2" cstate="print"/>
          <a:stretch>
            <a:fillRect/>
          </a:stretch>
        </p:blipFill>
        <p:spPr>
          <a:xfrm>
            <a:off x="4648200" y="2394744"/>
            <a:ext cx="4038600" cy="302895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ejykla">
  <a:themeElements>
    <a:clrScheme name="Liejykl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Liejykl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iejykl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109</TotalTime>
  <Words>490</Words>
  <Application>Microsoft Office PowerPoint</Application>
  <PresentationFormat>Demonstracija ekrane (4:3)</PresentationFormat>
  <Paragraphs>43</Paragraphs>
  <Slides>14</Slides>
  <Notes>0</Notes>
  <HiddenSlides>0</HiddenSlides>
  <MMClips>0</MMClips>
  <ScaleCrop>false</ScaleCrop>
  <HeadingPairs>
    <vt:vector size="4" baseType="variant">
      <vt:variant>
        <vt:lpstr>Tema</vt:lpstr>
      </vt:variant>
      <vt:variant>
        <vt:i4>1</vt:i4>
      </vt:variant>
      <vt:variant>
        <vt:lpstr>Skaidrių pavadinimai</vt:lpstr>
      </vt:variant>
      <vt:variant>
        <vt:i4>14</vt:i4>
      </vt:variant>
    </vt:vector>
  </HeadingPairs>
  <TitlesOfParts>
    <vt:vector size="15" baseType="lpstr">
      <vt:lpstr>Liejykla</vt:lpstr>
      <vt:lpstr>Bažnyčios įsakymai svarbūs mano gyvenime? 7/8 kl. </vt:lpstr>
      <vt:lpstr>Skaidrė 2</vt:lpstr>
      <vt:lpstr>       Pamokos tema: Bažnyčios įsakymai – svarbūs mano gyvenime?  </vt:lpstr>
      <vt:lpstr>perskaityti ir įvardinti, ką suprato iš perskaitytos ištraukos? </vt:lpstr>
      <vt:lpstr>Diskusija apie:</vt:lpstr>
      <vt:lpstr>Bažnyčios įsakymų yra penki. Jie ne liepia ar draudžia ką nors daryti, o tik primena naudotis per Bažnyčią gaunamomis Dievo dovanomis</vt:lpstr>
      <vt:lpstr>Bažnyčios įsakymai krikščioniui nurodo kelio gaires: bendrauti su Dievu ir melsti Jo malonės per Jėzų Kristų, prašant užtarimo Mergelės Marijos. </vt:lpstr>
      <vt:lpstr>Skaidrė 8</vt:lpstr>
      <vt:lpstr>  PRIEDAS 3  KLAUSIMAI </vt:lpstr>
      <vt:lpstr>Darbas grupėse</vt:lpstr>
      <vt:lpstr>PRIEDAS 4 PLANAS </vt:lpstr>
      <vt:lpstr>Individuali užduotis</vt:lpstr>
      <vt:lpstr>Refleksija; įsivertinimas</vt:lpstr>
      <vt:lpstr>Ačiū už pamoką; pamoka baigta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Bažnyčios įsakymai svarbūs mano gyvenime? 6-7 kl.</dc:title>
  <dc:creator>Dalia</dc:creator>
  <cp:lastModifiedBy>Dalia</cp:lastModifiedBy>
  <cp:revision>12</cp:revision>
  <dcterms:created xsi:type="dcterms:W3CDTF">2017-09-24T10:18:06Z</dcterms:created>
  <dcterms:modified xsi:type="dcterms:W3CDTF">2020-05-11T08:57:15Z</dcterms:modified>
</cp:coreProperties>
</file>