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74" r:id="rId3"/>
    <p:sldId id="258" r:id="rId4"/>
    <p:sldId id="257"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3" r:id="rId19"/>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6" d="100"/>
          <a:sy n="56" d="100"/>
        </p:scale>
        <p:origin x="-78" y="-21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B61087-523D-42B7-AE02-16D3234990C6}" type="datetimeFigureOut">
              <a:rPr lang="lt-LT" smtClean="0"/>
              <a:pPr/>
              <a:t>2020-04-26</a:t>
            </a:fld>
            <a:endParaRPr lang="lt-LT"/>
          </a:p>
        </p:txBody>
      </p:sp>
      <p:sp>
        <p:nvSpPr>
          <p:cNvPr id="4" name="Skaidrės vaizdo vietos rezervavimo ženkla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t-LT"/>
          </a:p>
        </p:txBody>
      </p:sp>
      <p:sp>
        <p:nvSpPr>
          <p:cNvPr id="5" name="Pastabų vietos rezervavimo ženkl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6" name="Poraštės vietos rezervavimo ženkla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33596D-56A7-4739-B7C4-10B73DD69DBE}" type="slidenum">
              <a:rPr lang="lt-LT" smtClean="0"/>
              <a:pPr/>
              <a:t>‹#›</a:t>
            </a:fld>
            <a:endParaRPr lang="lt-LT"/>
          </a:p>
        </p:txBody>
      </p:sp>
    </p:spTree>
    <p:extLst>
      <p:ext uri="{BB962C8B-B14F-4D97-AF65-F5344CB8AC3E}">
        <p14:creationId xmlns:p14="http://schemas.microsoft.com/office/powerpoint/2010/main" xmlns="" val="502947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fld id="{C633596D-56A7-4739-B7C4-10B73DD69DBE}" type="slidenum">
              <a:rPr lang="lt-LT" smtClean="0"/>
              <a:pPr/>
              <a:t>18</a:t>
            </a:fld>
            <a:endParaRPr lang="lt-LT"/>
          </a:p>
        </p:txBody>
      </p:sp>
    </p:spTree>
    <p:extLst>
      <p:ext uri="{BB962C8B-B14F-4D97-AF65-F5344CB8AC3E}">
        <p14:creationId xmlns:p14="http://schemas.microsoft.com/office/powerpoint/2010/main" xmlns="" val="1561252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1122363"/>
            <a:ext cx="9144000" cy="2387600"/>
          </a:xfrm>
        </p:spPr>
        <p:txBody>
          <a:bodyPr anchor="b"/>
          <a:lstStyle>
            <a:lvl1pPr algn="ctr">
              <a:defRPr sz="6000"/>
            </a:lvl1pPr>
          </a:lstStyle>
          <a:p>
            <a:r>
              <a:rPr lang="lt-LT" smtClean="0"/>
              <a:t>Spustelėję redag. ruoš. pavad. stilių</a:t>
            </a:r>
            <a:endParaRPr lang="lt-LT"/>
          </a:p>
        </p:txBody>
      </p:sp>
      <p:sp>
        <p:nvSpPr>
          <p:cNvPr id="3" name="Antrinis pavadinima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smtClean="0"/>
              <a:t>Spustelėję redag. ruoš. paantrš. stilių</a:t>
            </a:r>
            <a:endParaRPr lang="lt-LT"/>
          </a:p>
        </p:txBody>
      </p:sp>
      <p:sp>
        <p:nvSpPr>
          <p:cNvPr id="4" name="Datos vietos rezervavimo ženklas 3"/>
          <p:cNvSpPr>
            <a:spLocks noGrp="1"/>
          </p:cNvSpPr>
          <p:nvPr>
            <p:ph type="dt" sz="half" idx="10"/>
          </p:nvPr>
        </p:nvSpPr>
        <p:spPr/>
        <p:txBody>
          <a:bodyPr/>
          <a:lstStyle/>
          <a:p>
            <a:fld id="{3530A2DE-7E69-4A33-839A-E325599D9BFE}" type="datetimeFigureOut">
              <a:rPr lang="lt-LT" smtClean="0"/>
              <a:pPr/>
              <a:t>2020-04-26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04F731CC-8F97-4A2F-B251-F20923FC371B}" type="slidenum">
              <a:rPr lang="lt-LT" smtClean="0"/>
              <a:pPr/>
              <a:t>‹#›</a:t>
            </a:fld>
            <a:endParaRPr lang="lt-LT"/>
          </a:p>
        </p:txBody>
      </p:sp>
    </p:spTree>
    <p:extLst>
      <p:ext uri="{BB962C8B-B14F-4D97-AF65-F5344CB8AC3E}">
        <p14:creationId xmlns:p14="http://schemas.microsoft.com/office/powerpoint/2010/main" xmlns="" val="3429121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3530A2DE-7E69-4A33-839A-E325599D9BFE}" type="datetimeFigureOut">
              <a:rPr lang="lt-LT" smtClean="0"/>
              <a:pPr/>
              <a:t>2020-04-26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04F731CC-8F97-4A2F-B251-F20923FC371B}" type="slidenum">
              <a:rPr lang="lt-LT" smtClean="0"/>
              <a:pPr/>
              <a:t>‹#›</a:t>
            </a:fld>
            <a:endParaRPr lang="lt-LT"/>
          </a:p>
        </p:txBody>
      </p:sp>
    </p:spTree>
    <p:extLst>
      <p:ext uri="{BB962C8B-B14F-4D97-AF65-F5344CB8AC3E}">
        <p14:creationId xmlns:p14="http://schemas.microsoft.com/office/powerpoint/2010/main" xmlns="" val="3774339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8724900" y="365125"/>
            <a:ext cx="2628900" cy="5811838"/>
          </a:xfrm>
        </p:spPr>
        <p:txBody>
          <a:bodyPr vert="eaVert"/>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a:xfrm>
            <a:off x="838200" y="365125"/>
            <a:ext cx="7734300" cy="5811838"/>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3530A2DE-7E69-4A33-839A-E325599D9BFE}" type="datetimeFigureOut">
              <a:rPr lang="lt-LT" smtClean="0"/>
              <a:pPr/>
              <a:t>2020-04-26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04F731CC-8F97-4A2F-B251-F20923FC371B}" type="slidenum">
              <a:rPr lang="lt-LT" smtClean="0"/>
              <a:pPr/>
              <a:t>‹#›</a:t>
            </a:fld>
            <a:endParaRPr lang="lt-LT"/>
          </a:p>
        </p:txBody>
      </p:sp>
    </p:spTree>
    <p:extLst>
      <p:ext uri="{BB962C8B-B14F-4D97-AF65-F5344CB8AC3E}">
        <p14:creationId xmlns:p14="http://schemas.microsoft.com/office/powerpoint/2010/main" xmlns="" val="2076008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3530A2DE-7E69-4A33-839A-E325599D9BFE}" type="datetimeFigureOut">
              <a:rPr lang="lt-LT" smtClean="0"/>
              <a:pPr/>
              <a:t>2020-04-26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04F731CC-8F97-4A2F-B251-F20923FC371B}" type="slidenum">
              <a:rPr lang="lt-LT" smtClean="0"/>
              <a:pPr/>
              <a:t>‹#›</a:t>
            </a:fld>
            <a:endParaRPr lang="lt-LT"/>
          </a:p>
        </p:txBody>
      </p:sp>
    </p:spTree>
    <p:extLst>
      <p:ext uri="{BB962C8B-B14F-4D97-AF65-F5344CB8AC3E}">
        <p14:creationId xmlns:p14="http://schemas.microsoft.com/office/powerpoint/2010/main" xmlns="" val="1403173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1850" y="1709738"/>
            <a:ext cx="10515600" cy="2852737"/>
          </a:xfrm>
        </p:spPr>
        <p:txBody>
          <a:bodyPr anchor="b"/>
          <a:lstStyle>
            <a:lvl1pPr>
              <a:defRPr sz="6000"/>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smtClean="0"/>
              <a:t>Spustelėję redag. ruoš. teksto stilių</a:t>
            </a:r>
          </a:p>
        </p:txBody>
      </p:sp>
      <p:sp>
        <p:nvSpPr>
          <p:cNvPr id="4" name="Datos vietos rezervavimo ženklas 3"/>
          <p:cNvSpPr>
            <a:spLocks noGrp="1"/>
          </p:cNvSpPr>
          <p:nvPr>
            <p:ph type="dt" sz="half" idx="10"/>
          </p:nvPr>
        </p:nvSpPr>
        <p:spPr/>
        <p:txBody>
          <a:bodyPr/>
          <a:lstStyle/>
          <a:p>
            <a:fld id="{3530A2DE-7E69-4A33-839A-E325599D9BFE}" type="datetimeFigureOut">
              <a:rPr lang="lt-LT" smtClean="0"/>
              <a:pPr/>
              <a:t>2020-04-26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04F731CC-8F97-4A2F-B251-F20923FC371B}" type="slidenum">
              <a:rPr lang="lt-LT" smtClean="0"/>
              <a:pPr/>
              <a:t>‹#›</a:t>
            </a:fld>
            <a:endParaRPr lang="lt-LT"/>
          </a:p>
        </p:txBody>
      </p:sp>
    </p:spTree>
    <p:extLst>
      <p:ext uri="{BB962C8B-B14F-4D97-AF65-F5344CB8AC3E}">
        <p14:creationId xmlns:p14="http://schemas.microsoft.com/office/powerpoint/2010/main" xmlns="" val="3077017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sz="half" idx="1"/>
          </p:nvPr>
        </p:nvSpPr>
        <p:spPr>
          <a:xfrm>
            <a:off x="838200" y="1825625"/>
            <a:ext cx="5181600" cy="435133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6172200" y="1825625"/>
            <a:ext cx="5181600" cy="435133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p>
            <a:fld id="{3530A2DE-7E69-4A33-839A-E325599D9BFE}" type="datetimeFigureOut">
              <a:rPr lang="lt-LT" smtClean="0"/>
              <a:pPr/>
              <a:t>2020-04-26</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04F731CC-8F97-4A2F-B251-F20923FC371B}" type="slidenum">
              <a:rPr lang="lt-LT" smtClean="0"/>
              <a:pPr/>
              <a:t>‹#›</a:t>
            </a:fld>
            <a:endParaRPr lang="lt-LT"/>
          </a:p>
        </p:txBody>
      </p:sp>
    </p:spTree>
    <p:extLst>
      <p:ext uri="{BB962C8B-B14F-4D97-AF65-F5344CB8AC3E}">
        <p14:creationId xmlns:p14="http://schemas.microsoft.com/office/powerpoint/2010/main" xmlns="" val="519141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365125"/>
            <a:ext cx="10515600" cy="1325563"/>
          </a:xfrm>
        </p:spPr>
        <p:txBody>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Turinio vietos rezervavimo ženklas 3"/>
          <p:cNvSpPr>
            <a:spLocks noGrp="1"/>
          </p:cNvSpPr>
          <p:nvPr>
            <p:ph sz="half" idx="2"/>
          </p:nvPr>
        </p:nvSpPr>
        <p:spPr>
          <a:xfrm>
            <a:off x="839788" y="2505075"/>
            <a:ext cx="5157787" cy="368458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Turinio vietos rezervavimo ženklas 5"/>
          <p:cNvSpPr>
            <a:spLocks noGrp="1"/>
          </p:cNvSpPr>
          <p:nvPr>
            <p:ph sz="quarter" idx="4"/>
          </p:nvPr>
        </p:nvSpPr>
        <p:spPr>
          <a:xfrm>
            <a:off x="6172200" y="2505075"/>
            <a:ext cx="5183188" cy="368458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p>
            <a:fld id="{3530A2DE-7E69-4A33-839A-E325599D9BFE}" type="datetimeFigureOut">
              <a:rPr lang="lt-LT" smtClean="0"/>
              <a:pPr/>
              <a:t>2020-04-26</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04F731CC-8F97-4A2F-B251-F20923FC371B}" type="slidenum">
              <a:rPr lang="lt-LT" smtClean="0"/>
              <a:pPr/>
              <a:t>‹#›</a:t>
            </a:fld>
            <a:endParaRPr lang="lt-LT"/>
          </a:p>
        </p:txBody>
      </p:sp>
    </p:spTree>
    <p:extLst>
      <p:ext uri="{BB962C8B-B14F-4D97-AF65-F5344CB8AC3E}">
        <p14:creationId xmlns:p14="http://schemas.microsoft.com/office/powerpoint/2010/main" xmlns="" val="2345086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Datos vietos rezervavimo ženklas 2"/>
          <p:cNvSpPr>
            <a:spLocks noGrp="1"/>
          </p:cNvSpPr>
          <p:nvPr>
            <p:ph type="dt" sz="half" idx="10"/>
          </p:nvPr>
        </p:nvSpPr>
        <p:spPr/>
        <p:txBody>
          <a:bodyPr/>
          <a:lstStyle/>
          <a:p>
            <a:fld id="{3530A2DE-7E69-4A33-839A-E325599D9BFE}" type="datetimeFigureOut">
              <a:rPr lang="lt-LT" smtClean="0"/>
              <a:pPr/>
              <a:t>2020-04-26</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04F731CC-8F97-4A2F-B251-F20923FC371B}" type="slidenum">
              <a:rPr lang="lt-LT" smtClean="0"/>
              <a:pPr/>
              <a:t>‹#›</a:t>
            </a:fld>
            <a:endParaRPr lang="lt-LT"/>
          </a:p>
        </p:txBody>
      </p:sp>
    </p:spTree>
    <p:extLst>
      <p:ext uri="{BB962C8B-B14F-4D97-AF65-F5344CB8AC3E}">
        <p14:creationId xmlns:p14="http://schemas.microsoft.com/office/powerpoint/2010/main" xmlns="" val="2696154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3530A2DE-7E69-4A33-839A-E325599D9BFE}" type="datetimeFigureOut">
              <a:rPr lang="lt-LT" smtClean="0"/>
              <a:pPr/>
              <a:t>2020-04-26</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04F731CC-8F97-4A2F-B251-F20923FC371B}" type="slidenum">
              <a:rPr lang="lt-LT" smtClean="0"/>
              <a:pPr/>
              <a:t>‹#›</a:t>
            </a:fld>
            <a:endParaRPr lang="lt-LT"/>
          </a:p>
        </p:txBody>
      </p:sp>
    </p:spTree>
    <p:extLst>
      <p:ext uri="{BB962C8B-B14F-4D97-AF65-F5344CB8AC3E}">
        <p14:creationId xmlns:p14="http://schemas.microsoft.com/office/powerpoint/2010/main" xmlns="" val="310925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Turinio vietos rezervavimo ženkla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3530A2DE-7E69-4A33-839A-E325599D9BFE}" type="datetimeFigureOut">
              <a:rPr lang="lt-LT" smtClean="0"/>
              <a:pPr/>
              <a:t>2020-04-26</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04F731CC-8F97-4A2F-B251-F20923FC371B}" type="slidenum">
              <a:rPr lang="lt-LT" smtClean="0"/>
              <a:pPr/>
              <a:t>‹#›</a:t>
            </a:fld>
            <a:endParaRPr lang="lt-LT"/>
          </a:p>
        </p:txBody>
      </p:sp>
    </p:spTree>
    <p:extLst>
      <p:ext uri="{BB962C8B-B14F-4D97-AF65-F5344CB8AC3E}">
        <p14:creationId xmlns:p14="http://schemas.microsoft.com/office/powerpoint/2010/main" xmlns="" val="4183173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Paveikslėlio vietos rezervavimo ženkla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3530A2DE-7E69-4A33-839A-E325599D9BFE}" type="datetimeFigureOut">
              <a:rPr lang="lt-LT" smtClean="0"/>
              <a:pPr/>
              <a:t>2020-04-26</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04F731CC-8F97-4A2F-B251-F20923FC371B}" type="slidenum">
              <a:rPr lang="lt-LT" smtClean="0"/>
              <a:pPr/>
              <a:t>‹#›</a:t>
            </a:fld>
            <a:endParaRPr lang="lt-LT"/>
          </a:p>
        </p:txBody>
      </p:sp>
    </p:spTree>
    <p:extLst>
      <p:ext uri="{BB962C8B-B14F-4D97-AF65-F5344CB8AC3E}">
        <p14:creationId xmlns:p14="http://schemas.microsoft.com/office/powerpoint/2010/main" xmlns="" val="336219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30A2DE-7E69-4A33-839A-E325599D9BFE}" type="datetimeFigureOut">
              <a:rPr lang="lt-LT" smtClean="0"/>
              <a:pPr/>
              <a:t>2020-04-26</a:t>
            </a:fld>
            <a:endParaRPr lang="lt-LT"/>
          </a:p>
        </p:txBody>
      </p:sp>
      <p:sp>
        <p:nvSpPr>
          <p:cNvPr id="5" name="Poraštės vietos rezervavimo ženkla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F731CC-8F97-4A2F-B251-F20923FC371B}" type="slidenum">
              <a:rPr lang="lt-LT" smtClean="0"/>
              <a:pPr/>
              <a:t>‹#›</a:t>
            </a:fld>
            <a:endParaRPr lang="lt-LT"/>
          </a:p>
        </p:txBody>
      </p:sp>
    </p:spTree>
    <p:extLst>
      <p:ext uri="{BB962C8B-B14F-4D97-AF65-F5344CB8AC3E}">
        <p14:creationId xmlns:p14="http://schemas.microsoft.com/office/powerpoint/2010/main" xmlns="" val="23246447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krikscioniskifilmai.lt/sv-maksimilijonas-kolbe-dokumentinis-filma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987425"/>
            <a:ext cx="3932237" cy="2716669"/>
          </a:xfrm>
        </p:spPr>
        <p:txBody>
          <a:bodyPr>
            <a:noAutofit/>
          </a:bodyPr>
          <a:lstStyle/>
          <a:p>
            <a:pPr algn="ctr"/>
            <a:r>
              <a:rPr lang="en-US" sz="4400" b="1" u="sng" dirty="0" err="1" smtClean="0">
                <a:latin typeface="Times New Roman" panose="02020603050405020304" pitchFamily="18" charset="0"/>
                <a:cs typeface="Times New Roman" panose="02020603050405020304" pitchFamily="18" charset="0"/>
              </a:rPr>
              <a:t>Juos</a:t>
            </a:r>
            <a:r>
              <a:rPr lang="en-US" sz="4400" b="1" u="sng" dirty="0" smtClean="0">
                <a:latin typeface="Times New Roman" panose="02020603050405020304" pitchFamily="18" charset="0"/>
                <a:cs typeface="Times New Roman" panose="02020603050405020304" pitchFamily="18" charset="0"/>
              </a:rPr>
              <a:t> </a:t>
            </a:r>
            <a:r>
              <a:rPr lang="en-US" sz="4400" b="1" u="sng" dirty="0" err="1" smtClean="0">
                <a:latin typeface="Times New Roman" panose="02020603050405020304" pitchFamily="18" charset="0"/>
                <a:cs typeface="Times New Roman" panose="02020603050405020304" pitchFamily="18" charset="0"/>
              </a:rPr>
              <a:t>vadiname</a:t>
            </a:r>
            <a:r>
              <a:rPr lang="en-US" sz="4400" b="1" u="sng" dirty="0" smtClean="0">
                <a:latin typeface="Times New Roman" panose="02020603050405020304" pitchFamily="18" charset="0"/>
                <a:cs typeface="Times New Roman" panose="02020603050405020304" pitchFamily="18" charset="0"/>
              </a:rPr>
              <a:t> </a:t>
            </a:r>
            <a:r>
              <a:rPr lang="lt-LT" sz="4400" b="1" u="sng" dirty="0" smtClean="0">
                <a:latin typeface="Times New Roman" panose="02020603050405020304" pitchFamily="18" charset="0"/>
                <a:cs typeface="Times New Roman" panose="02020603050405020304" pitchFamily="18" charset="0"/>
              </a:rPr>
              <a:t/>
            </a:r>
            <a:br>
              <a:rPr lang="lt-LT" sz="4400" b="1" u="sng" dirty="0" smtClean="0">
                <a:latin typeface="Times New Roman" panose="02020603050405020304" pitchFamily="18" charset="0"/>
                <a:cs typeface="Times New Roman" panose="02020603050405020304" pitchFamily="18" charset="0"/>
              </a:rPr>
            </a:br>
            <a:r>
              <a:rPr lang="lt-LT" sz="4400" b="1" u="sng" dirty="0" smtClean="0">
                <a:latin typeface="Times New Roman" panose="02020603050405020304" pitchFamily="18" charset="0"/>
                <a:cs typeface="Times New Roman" panose="02020603050405020304" pitchFamily="18" charset="0"/>
              </a:rPr>
              <a:t>šventaisiais</a:t>
            </a:r>
            <a:r>
              <a:rPr lang="lt-LT" b="1" dirty="0" smtClean="0">
                <a:latin typeface="Times New Roman" panose="02020603050405020304" pitchFamily="18" charset="0"/>
                <a:cs typeface="Times New Roman" panose="02020603050405020304" pitchFamily="18" charset="0"/>
              </a:rPr>
              <a:t/>
            </a:r>
            <a:br>
              <a:rPr lang="lt-LT" b="1" dirty="0" smtClean="0">
                <a:latin typeface="Times New Roman" panose="02020603050405020304" pitchFamily="18" charset="0"/>
                <a:cs typeface="Times New Roman" panose="02020603050405020304" pitchFamily="18" charset="0"/>
              </a:rPr>
            </a:br>
            <a:r>
              <a:rPr lang="lt-LT" sz="4000" b="1" dirty="0" smtClean="0">
                <a:latin typeface="Times New Roman" panose="02020603050405020304" pitchFamily="18" charset="0"/>
                <a:cs typeface="Times New Roman" panose="02020603050405020304" pitchFamily="18" charset="0"/>
              </a:rPr>
              <a:t>8 klasė</a:t>
            </a:r>
            <a:endParaRPr lang="lt-LT" sz="4000" b="1" dirty="0">
              <a:latin typeface="Times New Roman" panose="02020603050405020304" pitchFamily="18" charset="0"/>
              <a:cs typeface="Times New Roman" panose="02020603050405020304" pitchFamily="18" charset="0"/>
            </a:endParaRPr>
          </a:p>
        </p:txBody>
      </p:sp>
      <p:pic>
        <p:nvPicPr>
          <p:cNvPr id="6" name="Paveikslėlio vietos rezervavimo ženklas 5"/>
          <p:cNvPicPr>
            <a:picLocks noGrp="1" noChangeAspect="1"/>
          </p:cNvPicPr>
          <p:nvPr>
            <p:ph type="pic" idx="1"/>
          </p:nvPr>
        </p:nvPicPr>
        <p:blipFill>
          <a:blip r:embed="rId2" cstate="print">
            <a:extLst>
              <a:ext uri="{28A0092B-C50C-407E-A947-70E740481C1C}">
                <a14:useLocalDpi xmlns:a14="http://schemas.microsoft.com/office/drawing/2010/main" xmlns="" val="0"/>
              </a:ext>
            </a:extLst>
          </a:blip>
          <a:srcRect l="21992" r="21992"/>
          <a:stretch>
            <a:fillRect/>
          </a:stretch>
        </p:blipFill>
        <p:spPr/>
      </p:pic>
      <p:sp>
        <p:nvSpPr>
          <p:cNvPr id="3" name="Antrinis pavadinimas 2"/>
          <p:cNvSpPr>
            <a:spLocks noGrp="1"/>
          </p:cNvSpPr>
          <p:nvPr>
            <p:ph type="body" sz="half" idx="2"/>
          </p:nvPr>
        </p:nvSpPr>
        <p:spPr>
          <a:xfrm>
            <a:off x="0" y="329784"/>
            <a:ext cx="4772025" cy="5539204"/>
          </a:xfrm>
        </p:spPr>
        <p:txBody>
          <a:bodyPr>
            <a:normAutofit/>
          </a:bodyPr>
          <a:lstStyle/>
          <a:p>
            <a:endParaRPr lang="lt-LT" b="1" dirty="0" smtClean="0"/>
          </a:p>
          <a:p>
            <a:endParaRPr lang="lt-LT" b="1" dirty="0" smtClean="0"/>
          </a:p>
          <a:p>
            <a:endParaRPr lang="lt-LT" b="1" dirty="0"/>
          </a:p>
          <a:p>
            <a:endParaRPr lang="lt-LT" b="1" dirty="0" smtClean="0"/>
          </a:p>
          <a:p>
            <a:endParaRPr lang="lt-LT" b="1" dirty="0" smtClean="0"/>
          </a:p>
          <a:p>
            <a:endParaRPr lang="lt-LT" b="1" dirty="0" smtClean="0"/>
          </a:p>
          <a:p>
            <a:endParaRPr lang="lt-LT" b="1" dirty="0"/>
          </a:p>
          <a:p>
            <a:endParaRPr lang="lt-LT" b="1" dirty="0" smtClean="0"/>
          </a:p>
        </p:txBody>
      </p:sp>
    </p:spTree>
    <p:extLst>
      <p:ext uri="{BB962C8B-B14F-4D97-AF65-F5344CB8AC3E}">
        <p14:creationId xmlns:p14="http://schemas.microsoft.com/office/powerpoint/2010/main" xmlns="" val="33332631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4" name="Pavadinimas 3"/>
          <p:cNvSpPr>
            <a:spLocks noGrp="1"/>
          </p:cNvSpPr>
          <p:nvPr>
            <p:ph type="title"/>
          </p:nvPr>
        </p:nvSpPr>
        <p:spPr/>
        <p:txBody>
          <a:bodyPr>
            <a:normAutofit/>
          </a:bodyPr>
          <a:lstStyle/>
          <a:p>
            <a:pPr algn="ctr"/>
            <a:r>
              <a:rPr lang="lt-LT" sz="5400" b="1" u="sng" dirty="0" smtClean="0">
                <a:latin typeface="Times New Roman" panose="02020603050405020304" pitchFamily="18" charset="0"/>
                <a:cs typeface="Times New Roman" panose="02020603050405020304" pitchFamily="18" charset="0"/>
              </a:rPr>
              <a:t>Beatifikacija</a:t>
            </a:r>
            <a:endParaRPr lang="lt-LT" sz="5400" b="1" u="sng" dirty="0">
              <a:latin typeface="Times New Roman" panose="02020603050405020304" pitchFamily="18" charset="0"/>
              <a:cs typeface="Times New Roman" panose="02020603050405020304" pitchFamily="18" charset="0"/>
            </a:endParaRPr>
          </a:p>
        </p:txBody>
      </p:sp>
      <p:sp>
        <p:nvSpPr>
          <p:cNvPr id="5" name="Turinio vietos rezervavimo ženklas 4"/>
          <p:cNvSpPr>
            <a:spLocks noGrp="1"/>
          </p:cNvSpPr>
          <p:nvPr>
            <p:ph idx="1"/>
          </p:nvPr>
        </p:nvSpPr>
        <p:spPr>
          <a:xfrm>
            <a:off x="838200" y="1690688"/>
            <a:ext cx="10515600" cy="4486275"/>
          </a:xfrm>
        </p:spPr>
        <p:txBody>
          <a:bodyPr>
            <a:noAutofit/>
          </a:bodyPr>
          <a:lstStyle/>
          <a:p>
            <a:pPr marL="0" indent="0">
              <a:buNone/>
            </a:pPr>
            <a:r>
              <a:rPr lang="lt-LT" sz="3200" b="1" dirty="0">
                <a:latin typeface="Times New Roman" panose="02020603050405020304" pitchFamily="18" charset="0"/>
                <a:cs typeface="Times New Roman" panose="02020603050405020304" pitchFamily="18" charset="0"/>
              </a:rPr>
              <a:t>Šalia to, teologinė komisija turi nutarti, ar šis stebuklas savo prigimtimi gali būti priskiriamas tik Dievo veikimui. Dažniausiai stebuklais pripažįstami išgijimai iš tokių ligų, kai medicina neduoda jokių vilčių pasveikti, arba kai jie įvyksta staiga. Teologinė komisija taip pat turi nuspręsti, ar stebuklas tikrai įvyko šio konkretaus Garbingojo Dievo tarno užtarimu. Jeigu šeimos nariai ir draugai nepaliaujamai meldėsi išskirtinai šiam Dievo tarnui, stebuklas įrodomas. Tačiau, jei jie meldėsi ir kitiems šventiesiems, Dievo tarno indėlis tampa nebeaiškus ir stebuklas greičiausiai nebus įrodytas.</a:t>
            </a:r>
          </a:p>
        </p:txBody>
      </p:sp>
    </p:spTree>
    <p:extLst>
      <p:ext uri="{BB962C8B-B14F-4D97-AF65-F5344CB8AC3E}">
        <p14:creationId xmlns:p14="http://schemas.microsoft.com/office/powerpoint/2010/main" xmlns="" val="11866491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pPr algn="ctr"/>
            <a:r>
              <a:rPr lang="lt-LT" sz="4800" b="1" u="sng" dirty="0" smtClean="0">
                <a:latin typeface="Times New Roman" panose="02020603050405020304" pitchFamily="18" charset="0"/>
                <a:cs typeface="Times New Roman" panose="02020603050405020304" pitchFamily="18" charset="0"/>
              </a:rPr>
              <a:t>Lietuva turi du palaimintuosius</a:t>
            </a:r>
            <a:endParaRPr lang="lt-LT" sz="4800" b="1" u="sng" dirty="0">
              <a:latin typeface="Times New Roman" panose="02020603050405020304" pitchFamily="18" charset="0"/>
              <a:cs typeface="Times New Roman" panose="02020603050405020304" pitchFamily="18" charset="0"/>
            </a:endParaRPr>
          </a:p>
        </p:txBody>
      </p:sp>
      <p:sp>
        <p:nvSpPr>
          <p:cNvPr id="6" name="Teksto vietos rezervavimo ženklas 5"/>
          <p:cNvSpPr>
            <a:spLocks noGrp="1"/>
          </p:cNvSpPr>
          <p:nvPr>
            <p:ph type="body" idx="1"/>
          </p:nvPr>
        </p:nvSpPr>
        <p:spPr/>
        <p:txBody>
          <a:bodyPr>
            <a:normAutofit lnSpcReduction="10000"/>
          </a:bodyPr>
          <a:lstStyle/>
          <a:p>
            <a:r>
              <a:rPr lang="lt-LT" i="1" u="sng" dirty="0" smtClean="0">
                <a:latin typeface="Times New Roman" panose="02020603050405020304" pitchFamily="18" charset="0"/>
                <a:cs typeface="Times New Roman" panose="02020603050405020304" pitchFamily="18" charset="0"/>
              </a:rPr>
              <a:t>Arkivyskupas Jurgis Matulaitis </a:t>
            </a:r>
          </a:p>
          <a:p>
            <a:r>
              <a:rPr lang="lt-LT" i="1" dirty="0" smtClean="0">
                <a:latin typeface="Times New Roman" panose="02020603050405020304" pitchFamily="18" charset="0"/>
                <a:cs typeface="Times New Roman" panose="02020603050405020304" pitchFamily="18" charset="0"/>
              </a:rPr>
              <a:t>                          (1871-1927)</a:t>
            </a:r>
            <a:endParaRPr lang="lt-LT" i="1" dirty="0">
              <a:latin typeface="Times New Roman" panose="02020603050405020304" pitchFamily="18" charset="0"/>
              <a:cs typeface="Times New Roman" panose="02020603050405020304" pitchFamily="18" charset="0"/>
            </a:endParaRPr>
          </a:p>
        </p:txBody>
      </p:sp>
      <p:pic>
        <p:nvPicPr>
          <p:cNvPr id="5" name="Turinio vietos rezervavimo ženklas 4"/>
          <p:cNvPicPr>
            <a:picLocks noGrp="1" noChangeAspect="1"/>
          </p:cNvPicPr>
          <p:nvPr>
            <p:ph sz="half" idx="2"/>
          </p:nvPr>
        </p:nvPicPr>
        <p:blipFill>
          <a:blip r:embed="rId2" cstate="print">
            <a:extLst>
              <a:ext uri="{28A0092B-C50C-407E-A947-70E740481C1C}">
                <a14:useLocalDpi xmlns:a14="http://schemas.microsoft.com/office/drawing/2010/main" xmlns="" val="0"/>
              </a:ext>
            </a:extLst>
          </a:blip>
          <a:stretch>
            <a:fillRect/>
          </a:stretch>
        </p:blipFill>
        <p:spPr>
          <a:xfrm>
            <a:off x="2191685" y="2634711"/>
            <a:ext cx="2453993" cy="3874577"/>
          </a:xfrm>
        </p:spPr>
      </p:pic>
      <p:sp>
        <p:nvSpPr>
          <p:cNvPr id="7" name="Teksto vietos rezervavimo ženklas 6"/>
          <p:cNvSpPr>
            <a:spLocks noGrp="1"/>
          </p:cNvSpPr>
          <p:nvPr>
            <p:ph type="body" sz="quarter" idx="3"/>
          </p:nvPr>
        </p:nvSpPr>
        <p:spPr/>
        <p:txBody>
          <a:bodyPr>
            <a:noAutofit/>
          </a:bodyPr>
          <a:lstStyle/>
          <a:p>
            <a:r>
              <a:rPr lang="lt-LT" i="1" u="sng" dirty="0" smtClean="0">
                <a:latin typeface="Times New Roman" panose="02020603050405020304" pitchFamily="18" charset="0"/>
                <a:cs typeface="Times New Roman" panose="02020603050405020304" pitchFamily="18" charset="0"/>
              </a:rPr>
              <a:t>Arkivyskupas Teofilius Matulionis</a:t>
            </a:r>
          </a:p>
          <a:p>
            <a:r>
              <a:rPr lang="lt-LT" i="1" dirty="0" smtClean="0">
                <a:latin typeface="Times New Roman" panose="02020603050405020304" pitchFamily="18" charset="0"/>
                <a:cs typeface="Times New Roman" panose="02020603050405020304" pitchFamily="18" charset="0"/>
              </a:rPr>
              <a:t>                               (1873-1962)</a:t>
            </a:r>
            <a:endParaRPr lang="lt-LT" i="1" dirty="0">
              <a:latin typeface="Times New Roman" panose="02020603050405020304" pitchFamily="18" charset="0"/>
              <a:cs typeface="Times New Roman" panose="02020603050405020304" pitchFamily="18" charset="0"/>
            </a:endParaRPr>
          </a:p>
        </p:txBody>
      </p:sp>
      <p:pic>
        <p:nvPicPr>
          <p:cNvPr id="10" name="Turinio vietos rezervavimo ženklas 9"/>
          <p:cNvPicPr>
            <a:picLocks noGrp="1" noChangeAspect="1"/>
          </p:cNvPicPr>
          <p:nvPr>
            <p:ph sz="quarter" idx="4"/>
          </p:nvPr>
        </p:nvPicPr>
        <p:blipFill>
          <a:blip r:embed="rId3" cstate="print">
            <a:extLst>
              <a:ext uri="{28A0092B-C50C-407E-A947-70E740481C1C}">
                <a14:useLocalDpi xmlns:a14="http://schemas.microsoft.com/office/drawing/2010/main" xmlns="" val="0"/>
              </a:ext>
            </a:extLst>
          </a:blip>
          <a:stretch>
            <a:fillRect/>
          </a:stretch>
        </p:blipFill>
        <p:spPr>
          <a:xfrm>
            <a:off x="7888636" y="2578665"/>
            <a:ext cx="2572719" cy="3930623"/>
          </a:xfrm>
        </p:spPr>
      </p:pic>
    </p:spTree>
    <p:extLst>
      <p:ext uri="{BB962C8B-B14F-4D97-AF65-F5344CB8AC3E}">
        <p14:creationId xmlns:p14="http://schemas.microsoft.com/office/powerpoint/2010/main" xmlns="" val="1408845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pPr algn="ctr"/>
            <a:r>
              <a:rPr lang="lt-LT" sz="5400" b="1" u="sng" dirty="0" err="1" smtClean="0">
                <a:latin typeface="Times New Roman" panose="02020603050405020304" pitchFamily="18" charset="0"/>
                <a:cs typeface="Times New Roman" panose="02020603050405020304" pitchFamily="18" charset="0"/>
              </a:rPr>
              <a:t>Kanonizacija</a:t>
            </a:r>
            <a:endParaRPr lang="lt-LT" sz="5400" b="1" u="sng"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p:txBody>
          <a:bodyPr>
            <a:normAutofit/>
          </a:bodyPr>
          <a:lstStyle/>
          <a:p>
            <a:r>
              <a:rPr lang="lt-LT" sz="4400" b="1" dirty="0">
                <a:latin typeface="Times New Roman" panose="02020603050405020304" pitchFamily="18" charset="0"/>
                <a:cs typeface="Times New Roman" panose="02020603050405020304" pitchFamily="18" charset="0"/>
              </a:rPr>
              <a:t>Po beatifikacijos Bažnyčia laukia antrojo stebuklo, kad galėtų pradėti </a:t>
            </a:r>
            <a:r>
              <a:rPr lang="lt-LT" sz="4400" b="1" dirty="0" err="1">
                <a:latin typeface="Times New Roman" panose="02020603050405020304" pitchFamily="18" charset="0"/>
                <a:cs typeface="Times New Roman" panose="02020603050405020304" pitchFamily="18" charset="0"/>
              </a:rPr>
              <a:t>kanonizacijos</a:t>
            </a:r>
            <a:r>
              <a:rPr lang="lt-LT" sz="4400" b="1" dirty="0">
                <a:latin typeface="Times New Roman" panose="02020603050405020304" pitchFamily="18" charset="0"/>
                <a:cs typeface="Times New Roman" panose="02020603050405020304" pitchFamily="18" charset="0"/>
              </a:rPr>
              <a:t> procesą. Visa tyrimo eiga tokia pati, kaip ir prieš beatifikaciją. Pateiktą stebuklą tikrina mokslinė ir teologinė komisijos toje vyskupijoje, kur jis įvyko.</a:t>
            </a:r>
          </a:p>
        </p:txBody>
      </p:sp>
    </p:spTree>
    <p:extLst>
      <p:ext uri="{BB962C8B-B14F-4D97-AF65-F5344CB8AC3E}">
        <p14:creationId xmlns:p14="http://schemas.microsoft.com/office/powerpoint/2010/main" xmlns="" val="25108461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pPr algn="ctr"/>
            <a:r>
              <a:rPr lang="lt-LT" sz="5400" b="1" u="sng" dirty="0" err="1">
                <a:latin typeface="Times New Roman" panose="02020603050405020304" pitchFamily="18" charset="0"/>
                <a:cs typeface="Times New Roman" panose="02020603050405020304" pitchFamily="18" charset="0"/>
              </a:rPr>
              <a:t>K</a:t>
            </a:r>
            <a:r>
              <a:rPr lang="lt-LT" sz="5400" b="1" u="sng" dirty="0" err="1" smtClean="0">
                <a:latin typeface="Times New Roman" panose="02020603050405020304" pitchFamily="18" charset="0"/>
                <a:cs typeface="Times New Roman" panose="02020603050405020304" pitchFamily="18" charset="0"/>
              </a:rPr>
              <a:t>anonizacija</a:t>
            </a:r>
            <a:endParaRPr lang="lt-LT" sz="5400" b="1" u="sng"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p:txBody>
          <a:bodyPr>
            <a:normAutofit lnSpcReduction="10000"/>
          </a:bodyPr>
          <a:lstStyle/>
          <a:p>
            <a:pPr marL="0" indent="0">
              <a:buNone/>
            </a:pPr>
            <a:r>
              <a:rPr lang="lt-LT" sz="3600" b="1" dirty="0">
                <a:latin typeface="Times New Roman" panose="02020603050405020304" pitchFamily="18" charset="0"/>
                <a:cs typeface="Times New Roman" panose="02020603050405020304" pitchFamily="18" charset="0"/>
              </a:rPr>
              <a:t>Kai baigiasi tyrimo vyskupijoje procesas, stebuklą toliau vertina Šventųjų skelbimo kongregacijos įsteigtos mokslinė ir teologinė komisijos. Pastarosios komisijos balsavimas perduodamas Kongregacijos vyskupų kolegijai, kurių pritarimas pateikiamas popiežiui. Kai jis sutinka su Kongregacijos rezultatais stebuklą patvirtinančiu dekretu, palaimintąjį galima </a:t>
            </a:r>
            <a:r>
              <a:rPr lang="lt-LT" sz="3600" b="1" dirty="0" smtClean="0">
                <a:latin typeface="Times New Roman" panose="02020603050405020304" pitchFamily="18" charset="0"/>
                <a:cs typeface="Times New Roman" panose="02020603050405020304" pitchFamily="18" charset="0"/>
              </a:rPr>
              <a:t>kanonizuoti, </a:t>
            </a:r>
            <a:r>
              <a:rPr lang="lt-LT" sz="3600" b="1" dirty="0" err="1" smtClean="0">
                <a:latin typeface="Times New Roman" panose="02020603050405020304" pitchFamily="18" charset="0"/>
                <a:cs typeface="Times New Roman" panose="02020603050405020304" pitchFamily="18" charset="0"/>
              </a:rPr>
              <a:t>t.y</a:t>
            </a:r>
            <a:r>
              <a:rPr lang="lt-LT" sz="3600" b="1" dirty="0" smtClean="0">
                <a:latin typeface="Times New Roman" panose="02020603050405020304" pitchFamily="18" charset="0"/>
                <a:cs typeface="Times New Roman" panose="02020603050405020304" pitchFamily="18" charset="0"/>
              </a:rPr>
              <a:t>. </a:t>
            </a:r>
            <a:r>
              <a:rPr lang="lt-LT" sz="3600" b="1" u="sng" dirty="0" smtClean="0">
                <a:latin typeface="Times New Roman" panose="02020603050405020304" pitchFamily="18" charset="0"/>
                <a:cs typeface="Times New Roman" panose="02020603050405020304" pitchFamily="18" charset="0"/>
              </a:rPr>
              <a:t>skelbti šventuoju.</a:t>
            </a:r>
            <a:endParaRPr lang="lt-LT" sz="36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6846548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pPr algn="ctr"/>
            <a:r>
              <a:rPr lang="lt-LT" sz="4800" b="1" u="sng" dirty="0" smtClean="0">
                <a:latin typeface="Times New Roman" panose="02020603050405020304" pitchFamily="18" charset="0"/>
                <a:cs typeface="Times New Roman" panose="02020603050405020304" pitchFamily="18" charset="0"/>
              </a:rPr>
              <a:t>Lietuva turi vieną šventąjį</a:t>
            </a:r>
            <a:endParaRPr lang="lt-LT" sz="4800" b="1" u="sng" dirty="0">
              <a:latin typeface="Times New Roman" panose="02020603050405020304" pitchFamily="18" charset="0"/>
              <a:cs typeface="Times New Roman" panose="02020603050405020304" pitchFamily="18" charset="0"/>
            </a:endParaRPr>
          </a:p>
        </p:txBody>
      </p:sp>
      <p:sp>
        <p:nvSpPr>
          <p:cNvPr id="4" name="Turinio vietos rezervavimo ženklas 3"/>
          <p:cNvSpPr>
            <a:spLocks noGrp="1"/>
          </p:cNvSpPr>
          <p:nvPr>
            <p:ph sz="half" idx="1"/>
          </p:nvPr>
        </p:nvSpPr>
        <p:spPr>
          <a:xfrm>
            <a:off x="838200" y="1690688"/>
            <a:ext cx="5181600" cy="4486275"/>
          </a:xfrm>
        </p:spPr>
        <p:txBody>
          <a:bodyPr/>
          <a:lstStyle/>
          <a:p>
            <a:pPr marL="0" indent="0">
              <a:buNone/>
            </a:pPr>
            <a:r>
              <a:rPr lang="lt-LT" i="1" dirty="0" smtClean="0"/>
              <a:t>   </a:t>
            </a:r>
            <a:r>
              <a:rPr lang="lt-LT" sz="3600" b="1" i="1" u="sng" dirty="0" smtClean="0">
                <a:latin typeface="Times New Roman" panose="02020603050405020304" pitchFamily="18" charset="0"/>
                <a:cs typeface="Times New Roman" panose="02020603050405020304" pitchFamily="18" charset="0"/>
              </a:rPr>
              <a:t>Šventasis Kazimieras</a:t>
            </a:r>
          </a:p>
          <a:p>
            <a:pPr marL="0" indent="0">
              <a:buNone/>
            </a:pPr>
            <a:r>
              <a:rPr lang="lt-LT" sz="3600" b="1" i="1" dirty="0">
                <a:latin typeface="Times New Roman" panose="02020603050405020304" pitchFamily="18" charset="0"/>
                <a:cs typeface="Times New Roman" panose="02020603050405020304" pitchFamily="18" charset="0"/>
              </a:rPr>
              <a:t> </a:t>
            </a:r>
            <a:r>
              <a:rPr lang="lt-LT" sz="3600" b="1" i="1" dirty="0" smtClean="0">
                <a:latin typeface="Times New Roman" panose="02020603050405020304" pitchFamily="18" charset="0"/>
                <a:cs typeface="Times New Roman" panose="02020603050405020304" pitchFamily="18" charset="0"/>
              </a:rPr>
              <a:t>         (1458-1484)</a:t>
            </a:r>
          </a:p>
          <a:p>
            <a:pPr marL="0" indent="0" algn="ctr">
              <a:buNone/>
            </a:pPr>
            <a:r>
              <a:rPr lang="lt-LT" sz="3200" b="1" dirty="0" smtClean="0">
                <a:latin typeface="Times New Roman" panose="02020603050405020304" pitchFamily="18" charset="0"/>
                <a:cs typeface="Times New Roman" panose="02020603050405020304" pitchFamily="18" charset="0"/>
              </a:rPr>
              <a:t>Lietuvos </a:t>
            </a:r>
            <a:r>
              <a:rPr lang="lt-LT" sz="3200" b="1" dirty="0">
                <a:latin typeface="Times New Roman" panose="02020603050405020304" pitchFamily="18" charset="0"/>
                <a:cs typeface="Times New Roman" panose="02020603050405020304" pitchFamily="18" charset="0"/>
              </a:rPr>
              <a:t>Didžiosios Kunigaikštystės ir Lenkijos </a:t>
            </a:r>
            <a:r>
              <a:rPr lang="lt-LT" sz="3200" b="1" dirty="0" smtClean="0">
                <a:latin typeface="Times New Roman" panose="02020603050405020304" pitchFamily="18" charset="0"/>
                <a:cs typeface="Times New Roman" panose="02020603050405020304" pitchFamily="18" charset="0"/>
              </a:rPr>
              <a:t>karalaitis, kurio </a:t>
            </a:r>
            <a:r>
              <a:rPr lang="lt-LT" sz="3200" b="1" dirty="0">
                <a:latin typeface="Times New Roman" panose="02020603050405020304" pitchFamily="18" charset="0"/>
                <a:cs typeface="Times New Roman" panose="02020603050405020304" pitchFamily="18" charset="0"/>
              </a:rPr>
              <a:t>žemiškieji palaikai ilsisi puošniausioje Vilniaus arkikatedros </a:t>
            </a:r>
            <a:endParaRPr lang="lt-LT" sz="3200" b="1" dirty="0" smtClean="0">
              <a:latin typeface="Times New Roman" panose="02020603050405020304" pitchFamily="18" charset="0"/>
              <a:cs typeface="Times New Roman" panose="02020603050405020304" pitchFamily="18" charset="0"/>
            </a:endParaRPr>
          </a:p>
          <a:p>
            <a:pPr marL="0" indent="0" algn="ctr">
              <a:buNone/>
            </a:pPr>
            <a:r>
              <a:rPr lang="lt-LT" sz="3200" b="1" dirty="0" smtClean="0">
                <a:latin typeface="Times New Roman" panose="02020603050405020304" pitchFamily="18" charset="0"/>
                <a:cs typeface="Times New Roman" panose="02020603050405020304" pitchFamily="18" charset="0"/>
              </a:rPr>
              <a:t>Šv</a:t>
            </a:r>
            <a:r>
              <a:rPr lang="lt-LT" sz="3200" b="1" dirty="0">
                <a:latin typeface="Times New Roman" panose="02020603050405020304" pitchFamily="18" charset="0"/>
                <a:cs typeface="Times New Roman" panose="02020603050405020304" pitchFamily="18" charset="0"/>
              </a:rPr>
              <a:t>. Kazimiero koplyčioje</a:t>
            </a:r>
          </a:p>
        </p:txBody>
      </p:sp>
      <p:pic>
        <p:nvPicPr>
          <p:cNvPr id="6" name="Turinio vietos rezervavimo ženklas 5"/>
          <p:cNvPicPr>
            <a:picLocks noGrp="1" noChangeAspect="1"/>
          </p:cNvPicPr>
          <p:nvPr>
            <p:ph sz="half" idx="2"/>
          </p:nvPr>
        </p:nvPicPr>
        <p:blipFill>
          <a:blip r:embed="rId2" cstate="print">
            <a:extLst>
              <a:ext uri="{28A0092B-C50C-407E-A947-70E740481C1C}">
                <a14:useLocalDpi xmlns:a14="http://schemas.microsoft.com/office/drawing/2010/main" xmlns="" val="0"/>
              </a:ext>
            </a:extLst>
          </a:blip>
          <a:stretch>
            <a:fillRect/>
          </a:stretch>
        </p:blipFill>
        <p:spPr>
          <a:xfrm>
            <a:off x="7858350" y="1497209"/>
            <a:ext cx="3315928" cy="4684407"/>
          </a:xfrm>
        </p:spPr>
      </p:pic>
    </p:spTree>
    <p:extLst>
      <p:ext uri="{BB962C8B-B14F-4D97-AF65-F5344CB8AC3E}">
        <p14:creationId xmlns:p14="http://schemas.microsoft.com/office/powerpoint/2010/main" xmlns="" val="39406527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pic>
        <p:nvPicPr>
          <p:cNvPr id="2" name="Picture 4" descr="http://www.piquaparishes.org/pictures/All%20Saints%20Montag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106011" y="0"/>
            <a:ext cx="5516563"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2186663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b="1" u="sng" dirty="0" smtClean="0">
                <a:latin typeface="Times New Roman" panose="02020603050405020304" pitchFamily="18" charset="0"/>
                <a:cs typeface="Times New Roman" panose="02020603050405020304" pitchFamily="18" charset="0"/>
              </a:rPr>
              <a:t>Rask laiko internete ar knygose patyrinėti šių šventųjų asmenybių </a:t>
            </a:r>
            <a:r>
              <a:rPr lang="lt-LT" b="1" u="sng" dirty="0" err="1" smtClean="0">
                <a:latin typeface="Times New Roman" panose="02020603050405020304" pitchFamily="18" charset="0"/>
                <a:cs typeface="Times New Roman" panose="02020603050405020304" pitchFamily="18" charset="0"/>
              </a:rPr>
              <a:t>gyvenimus</a:t>
            </a:r>
            <a:r>
              <a:rPr lang="lt-LT" b="1" u="sng" dirty="0" smtClean="0">
                <a:latin typeface="Times New Roman" panose="02020603050405020304" pitchFamily="18" charset="0"/>
                <a:cs typeface="Times New Roman" panose="02020603050405020304" pitchFamily="18" charset="0"/>
              </a:rPr>
              <a:t>:</a:t>
            </a:r>
            <a:endParaRPr lang="lt-LT" b="1" u="sng"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p:txBody>
          <a:bodyPr>
            <a:normAutofit fontScale="92500"/>
          </a:bodyPr>
          <a:lstStyle/>
          <a:p>
            <a:pPr marL="0" indent="0">
              <a:buNone/>
            </a:pPr>
            <a:r>
              <a:rPr lang="lt-LT" dirty="0" err="1" smtClean="0">
                <a:solidFill>
                  <a:srgbClr val="FF0000"/>
                </a:solidFill>
              </a:rPr>
              <a:t>Šv.Rokas</a:t>
            </a:r>
            <a:r>
              <a:rPr lang="lt-LT" dirty="0" smtClean="0"/>
              <a:t>.                                                        </a:t>
            </a:r>
            <a:r>
              <a:rPr lang="lt-LT" dirty="0" err="1" smtClean="0">
                <a:solidFill>
                  <a:srgbClr val="FF0000"/>
                </a:solidFill>
              </a:rPr>
              <a:t>Šv.Florijonas</a:t>
            </a:r>
            <a:endParaRPr lang="lt-LT" dirty="0" smtClean="0">
              <a:solidFill>
                <a:srgbClr val="FF0000"/>
              </a:solidFill>
            </a:endParaRPr>
          </a:p>
          <a:p>
            <a:pPr marL="0" indent="0">
              <a:buNone/>
            </a:pPr>
            <a:r>
              <a:rPr lang="lt-LT" dirty="0" smtClean="0">
                <a:solidFill>
                  <a:srgbClr val="00B0F0"/>
                </a:solidFill>
              </a:rPr>
              <a:t>                       </a:t>
            </a:r>
            <a:r>
              <a:rPr lang="lt-LT" dirty="0" err="1" smtClean="0">
                <a:solidFill>
                  <a:srgbClr val="00B0F0"/>
                </a:solidFill>
              </a:rPr>
              <a:t>Šv.Antanas</a:t>
            </a:r>
            <a:r>
              <a:rPr lang="lt-LT" dirty="0" smtClean="0">
                <a:solidFill>
                  <a:srgbClr val="00B0F0"/>
                </a:solidFill>
              </a:rPr>
              <a:t>                                                      </a:t>
            </a:r>
            <a:r>
              <a:rPr lang="lt-LT" dirty="0" err="1" smtClean="0">
                <a:solidFill>
                  <a:srgbClr val="00B050"/>
                </a:solidFill>
              </a:rPr>
              <a:t>Šv.Mikalojus</a:t>
            </a:r>
            <a:r>
              <a:rPr lang="lt-LT" dirty="0" smtClean="0">
                <a:solidFill>
                  <a:srgbClr val="00B050"/>
                </a:solidFill>
              </a:rPr>
              <a:t>    </a:t>
            </a:r>
            <a:r>
              <a:rPr lang="lt-LT" dirty="0" smtClean="0"/>
              <a:t>                                                                      </a:t>
            </a:r>
          </a:p>
          <a:p>
            <a:pPr marL="0" indent="0">
              <a:buNone/>
            </a:pPr>
            <a:r>
              <a:rPr lang="lt-LT" dirty="0" smtClean="0"/>
              <a:t> </a:t>
            </a:r>
            <a:r>
              <a:rPr lang="lt-LT" dirty="0" err="1" smtClean="0">
                <a:solidFill>
                  <a:srgbClr val="C00000"/>
                </a:solidFill>
              </a:rPr>
              <a:t>Šv.Pranciškus</a:t>
            </a:r>
            <a:r>
              <a:rPr lang="lt-LT" dirty="0" smtClean="0">
                <a:solidFill>
                  <a:srgbClr val="C00000"/>
                </a:solidFill>
              </a:rPr>
              <a:t> Asyžietis  </a:t>
            </a:r>
            <a:r>
              <a:rPr lang="lt-LT" dirty="0" smtClean="0"/>
              <a:t>          </a:t>
            </a:r>
            <a:r>
              <a:rPr lang="lt-LT" dirty="0" err="1" smtClean="0"/>
              <a:t>Šv.Kristoforas</a:t>
            </a:r>
            <a:endParaRPr lang="lt-LT" dirty="0" smtClean="0"/>
          </a:p>
          <a:p>
            <a:pPr marL="0" indent="0">
              <a:buNone/>
            </a:pPr>
            <a:r>
              <a:rPr lang="lt-LT" dirty="0" smtClean="0">
                <a:solidFill>
                  <a:schemeClr val="accent2"/>
                </a:solidFill>
              </a:rPr>
              <a:t>                                             </a:t>
            </a:r>
            <a:r>
              <a:rPr lang="lt-LT" dirty="0" err="1" smtClean="0">
                <a:solidFill>
                  <a:schemeClr val="accent2"/>
                </a:solidFill>
              </a:rPr>
              <a:t>Šv.Kazimieras</a:t>
            </a:r>
            <a:r>
              <a:rPr lang="lt-LT" dirty="0" smtClean="0">
                <a:solidFill>
                  <a:schemeClr val="accent2"/>
                </a:solidFill>
              </a:rPr>
              <a:t>             </a:t>
            </a:r>
            <a:r>
              <a:rPr lang="lt-LT" dirty="0" err="1" smtClean="0">
                <a:solidFill>
                  <a:srgbClr val="7030A0"/>
                </a:solidFill>
              </a:rPr>
              <a:t>Šv.Faustina</a:t>
            </a:r>
            <a:r>
              <a:rPr lang="lt-LT" dirty="0" smtClean="0">
                <a:solidFill>
                  <a:srgbClr val="7030A0"/>
                </a:solidFill>
              </a:rPr>
              <a:t> </a:t>
            </a:r>
            <a:r>
              <a:rPr lang="lt-LT" dirty="0" err="1" smtClean="0">
                <a:solidFill>
                  <a:srgbClr val="7030A0"/>
                </a:solidFill>
              </a:rPr>
              <a:t>Kovalska</a:t>
            </a:r>
            <a:endParaRPr lang="lt-LT" dirty="0" smtClean="0">
              <a:solidFill>
                <a:srgbClr val="7030A0"/>
              </a:solidFill>
            </a:endParaRPr>
          </a:p>
          <a:p>
            <a:pPr marL="0" indent="0">
              <a:buNone/>
            </a:pPr>
            <a:r>
              <a:rPr lang="lt-LT" dirty="0" smtClean="0">
                <a:solidFill>
                  <a:srgbClr val="00B050"/>
                </a:solidFill>
              </a:rPr>
              <a:t>                      </a:t>
            </a:r>
            <a:r>
              <a:rPr lang="lt-LT" dirty="0" err="1" smtClean="0">
                <a:solidFill>
                  <a:srgbClr val="00B050"/>
                </a:solidFill>
              </a:rPr>
              <a:t>Šv.Maksimilijonas</a:t>
            </a:r>
            <a:r>
              <a:rPr lang="lt-LT" dirty="0" smtClean="0">
                <a:solidFill>
                  <a:srgbClr val="00B050"/>
                </a:solidFill>
              </a:rPr>
              <a:t> </a:t>
            </a:r>
            <a:r>
              <a:rPr lang="lt-LT" dirty="0" err="1" smtClean="0">
                <a:solidFill>
                  <a:srgbClr val="00B050"/>
                </a:solidFill>
              </a:rPr>
              <a:t>Kolbė</a:t>
            </a:r>
            <a:r>
              <a:rPr lang="lt-LT" dirty="0" smtClean="0">
                <a:solidFill>
                  <a:srgbClr val="00B050"/>
                </a:solidFill>
              </a:rPr>
              <a:t>                            </a:t>
            </a:r>
          </a:p>
          <a:p>
            <a:pPr marL="0" indent="0">
              <a:buNone/>
            </a:pPr>
            <a:r>
              <a:rPr lang="lt-LT" dirty="0" smtClean="0">
                <a:solidFill>
                  <a:schemeClr val="accent4"/>
                </a:solidFill>
              </a:rPr>
              <a:t>         </a:t>
            </a:r>
            <a:r>
              <a:rPr lang="lt-LT" dirty="0" err="1" smtClean="0">
                <a:solidFill>
                  <a:srgbClr val="00B050"/>
                </a:solidFill>
              </a:rPr>
              <a:t>Šv.Kūdikėlio</a:t>
            </a:r>
            <a:r>
              <a:rPr lang="lt-LT" dirty="0" smtClean="0">
                <a:solidFill>
                  <a:srgbClr val="00B050"/>
                </a:solidFill>
              </a:rPr>
              <a:t>  Jėzaus  Teresė                                             </a:t>
            </a:r>
            <a:r>
              <a:rPr lang="lt-LT" dirty="0" err="1" smtClean="0">
                <a:solidFill>
                  <a:srgbClr val="0070C0"/>
                </a:solidFill>
              </a:rPr>
              <a:t>Šv.Jonas</a:t>
            </a:r>
            <a:r>
              <a:rPr lang="lt-LT" dirty="0" smtClean="0">
                <a:solidFill>
                  <a:srgbClr val="0070C0"/>
                </a:solidFill>
              </a:rPr>
              <a:t> Paulius II</a:t>
            </a:r>
          </a:p>
          <a:p>
            <a:pPr marL="0" indent="0">
              <a:buNone/>
            </a:pPr>
            <a:r>
              <a:rPr lang="lt-LT" dirty="0" smtClean="0">
                <a:solidFill>
                  <a:srgbClr val="FF0000"/>
                </a:solidFill>
              </a:rPr>
              <a:t>                                                                   </a:t>
            </a:r>
            <a:r>
              <a:rPr lang="lt-LT" dirty="0" err="1" smtClean="0">
                <a:solidFill>
                  <a:srgbClr val="FF0000"/>
                </a:solidFill>
              </a:rPr>
              <a:t>Šv.Elena</a:t>
            </a:r>
            <a:endParaRPr lang="lt-LT" dirty="0" smtClean="0">
              <a:solidFill>
                <a:srgbClr val="FF0000"/>
              </a:solidFill>
            </a:endParaRPr>
          </a:p>
          <a:p>
            <a:pPr marL="0" indent="0">
              <a:buNone/>
            </a:pPr>
            <a:r>
              <a:rPr lang="lt-LT" dirty="0" err="1" smtClean="0">
                <a:solidFill>
                  <a:srgbClr val="0070C0"/>
                </a:solidFill>
              </a:rPr>
              <a:t>Šv.Petras</a:t>
            </a:r>
            <a:r>
              <a:rPr lang="lt-LT" dirty="0" smtClean="0">
                <a:solidFill>
                  <a:srgbClr val="0070C0"/>
                </a:solidFill>
              </a:rPr>
              <a:t>   </a:t>
            </a:r>
            <a:r>
              <a:rPr lang="lt-LT" dirty="0" smtClean="0"/>
              <a:t>            </a:t>
            </a:r>
            <a:r>
              <a:rPr lang="lt-LT" dirty="0" err="1" smtClean="0">
                <a:solidFill>
                  <a:schemeClr val="accent3">
                    <a:lumMod val="75000"/>
                  </a:schemeClr>
                </a:solidFill>
              </a:rPr>
              <a:t>Šv.Brunonas</a:t>
            </a:r>
            <a:r>
              <a:rPr lang="lt-LT" dirty="0" smtClean="0">
                <a:solidFill>
                  <a:schemeClr val="accent3">
                    <a:lumMod val="75000"/>
                  </a:schemeClr>
                </a:solidFill>
              </a:rPr>
              <a:t> </a:t>
            </a:r>
            <a:r>
              <a:rPr lang="lt-LT" dirty="0" err="1" smtClean="0">
                <a:solidFill>
                  <a:schemeClr val="accent3">
                    <a:lumMod val="75000"/>
                  </a:schemeClr>
                </a:solidFill>
              </a:rPr>
              <a:t>Kverfurtietis</a:t>
            </a:r>
            <a:r>
              <a:rPr lang="lt-LT" dirty="0" smtClean="0">
                <a:solidFill>
                  <a:schemeClr val="accent3">
                    <a:lumMod val="75000"/>
                  </a:schemeClr>
                </a:solidFill>
              </a:rPr>
              <a:t>              </a:t>
            </a:r>
            <a:r>
              <a:rPr lang="lt-LT" dirty="0" err="1" smtClean="0">
                <a:solidFill>
                  <a:schemeClr val="accent3">
                    <a:lumMod val="75000"/>
                  </a:schemeClr>
                </a:solidFill>
              </a:rPr>
              <a:t>Šv.Jonas</a:t>
            </a:r>
            <a:r>
              <a:rPr lang="lt-LT" dirty="0" smtClean="0">
                <a:solidFill>
                  <a:schemeClr val="accent3">
                    <a:lumMod val="75000"/>
                  </a:schemeClr>
                </a:solidFill>
              </a:rPr>
              <a:t> </a:t>
            </a:r>
            <a:r>
              <a:rPr lang="lt-LT" dirty="0" err="1" smtClean="0">
                <a:solidFill>
                  <a:schemeClr val="accent3">
                    <a:lumMod val="75000"/>
                  </a:schemeClr>
                </a:solidFill>
              </a:rPr>
              <a:t>Bosko</a:t>
            </a:r>
            <a:endParaRPr lang="lt-LT" dirty="0" smtClean="0">
              <a:solidFill>
                <a:schemeClr val="accent3">
                  <a:lumMod val="75000"/>
                </a:schemeClr>
              </a:solidFill>
            </a:endParaRPr>
          </a:p>
          <a:p>
            <a:pPr marL="0" indent="0">
              <a:buNone/>
            </a:pPr>
            <a:r>
              <a:rPr lang="lt-LT" dirty="0" smtClean="0">
                <a:solidFill>
                  <a:schemeClr val="bg2">
                    <a:lumMod val="50000"/>
                  </a:schemeClr>
                </a:solidFill>
              </a:rPr>
              <a:t>                     Šv.  Juozapas                                     </a:t>
            </a:r>
            <a:r>
              <a:rPr lang="lt-LT" dirty="0" err="1" smtClean="0">
                <a:solidFill>
                  <a:schemeClr val="bg2">
                    <a:lumMod val="50000"/>
                  </a:schemeClr>
                </a:solidFill>
              </a:rPr>
              <a:t>Šv.Paulius</a:t>
            </a:r>
            <a:endParaRPr lang="lt-LT" dirty="0" smtClean="0">
              <a:solidFill>
                <a:schemeClr val="bg2">
                  <a:lumMod val="50000"/>
                </a:schemeClr>
              </a:solidFill>
            </a:endParaRPr>
          </a:p>
          <a:p>
            <a:endParaRPr lang="lt-LT" dirty="0" smtClean="0"/>
          </a:p>
          <a:p>
            <a:endParaRPr lang="lt-LT" dirty="0"/>
          </a:p>
        </p:txBody>
      </p:sp>
    </p:spTree>
    <p:extLst>
      <p:ext uri="{BB962C8B-B14F-4D97-AF65-F5344CB8AC3E}">
        <p14:creationId xmlns:p14="http://schemas.microsoft.com/office/powerpoint/2010/main" xmlns="" val="31375879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b="1" u="sng" dirty="0" smtClean="0">
                <a:latin typeface="Times New Roman" panose="02020603050405020304" pitchFamily="18" charset="0"/>
                <a:cs typeface="Times New Roman" panose="02020603050405020304" pitchFamily="18" charset="0"/>
              </a:rPr>
              <a:t>Pamąstyk</a:t>
            </a:r>
            <a:endParaRPr lang="lt-LT" b="1" u="sng" dirty="0">
              <a:latin typeface="Times New Roman" panose="02020603050405020304" pitchFamily="18" charset="0"/>
              <a:cs typeface="Times New Roman" panose="02020603050405020304" pitchFamily="18" charset="0"/>
            </a:endParaRPr>
          </a:p>
        </p:txBody>
      </p:sp>
      <p:sp>
        <p:nvSpPr>
          <p:cNvPr id="5" name="Turinio vietos rezervavimo ženklas 4"/>
          <p:cNvSpPr>
            <a:spLocks noGrp="1"/>
          </p:cNvSpPr>
          <p:nvPr>
            <p:ph idx="1"/>
          </p:nvPr>
        </p:nvSpPr>
        <p:spPr>
          <a:xfrm>
            <a:off x="838200" y="1690688"/>
            <a:ext cx="10515600" cy="4486275"/>
          </a:xfrm>
        </p:spPr>
        <p:txBody>
          <a:bodyPr/>
          <a:lstStyle/>
          <a:p>
            <a:pPr marL="0" indent="0">
              <a:buNone/>
            </a:pPr>
            <a:r>
              <a:rPr lang="lt-LT" b="1" dirty="0" smtClean="0">
                <a:latin typeface="Times New Roman" panose="02020603050405020304" pitchFamily="18" charset="0"/>
                <a:cs typeface="Times New Roman" panose="02020603050405020304" pitchFamily="18" charset="0"/>
              </a:rPr>
              <a:t>Kaip klostėsi šių asmenybių gyvenimas? </a:t>
            </a:r>
          </a:p>
          <a:p>
            <a:pPr marL="0" indent="0">
              <a:buNone/>
            </a:pPr>
            <a:r>
              <a:rPr lang="lt-LT" b="1" dirty="0" smtClean="0">
                <a:latin typeface="Times New Roman" panose="02020603050405020304" pitchFamily="18" charset="0"/>
                <a:cs typeface="Times New Roman" panose="02020603050405020304" pitchFamily="18" charset="0"/>
              </a:rPr>
              <a:t>Gal keitėsi jų vertybės?</a:t>
            </a:r>
          </a:p>
          <a:p>
            <a:pPr marL="0" indent="0">
              <a:buNone/>
            </a:pPr>
            <a:r>
              <a:rPr lang="lt-LT" b="1" dirty="0" smtClean="0">
                <a:latin typeface="Times New Roman" panose="02020603050405020304" pitchFamily="18" charset="0"/>
                <a:cs typeface="Times New Roman" panose="02020603050405020304" pitchFamily="18" charset="0"/>
              </a:rPr>
              <a:t>Su kokiais sunkumais gyvenime jie susidūrė?</a:t>
            </a:r>
          </a:p>
          <a:p>
            <a:pPr marL="0" indent="0">
              <a:buNone/>
            </a:pPr>
            <a:r>
              <a:rPr lang="lt-LT" b="1" dirty="0" smtClean="0">
                <a:latin typeface="Times New Roman" panose="02020603050405020304" pitchFamily="18" charset="0"/>
                <a:cs typeface="Times New Roman" panose="02020603050405020304" pitchFamily="18" charset="0"/>
              </a:rPr>
              <a:t>Kam yra padėję?</a:t>
            </a:r>
          </a:p>
          <a:p>
            <a:pPr marL="0" indent="0">
              <a:buNone/>
            </a:pPr>
            <a:r>
              <a:rPr lang="lt-LT" b="1" dirty="0" smtClean="0">
                <a:latin typeface="Times New Roman" panose="02020603050405020304" pitchFamily="18" charset="0"/>
                <a:cs typeface="Times New Roman" panose="02020603050405020304" pitchFamily="18" charset="0"/>
              </a:rPr>
              <a:t>Gal ir tau yra duotas kokios nors šventosios asmenybės vardas?</a:t>
            </a:r>
          </a:p>
          <a:p>
            <a:pPr marL="0" indent="0">
              <a:buNone/>
            </a:pPr>
            <a:r>
              <a:rPr lang="lt-LT" b="1" dirty="0" smtClean="0">
                <a:latin typeface="Times New Roman" panose="02020603050405020304" pitchFamily="18" charset="0"/>
                <a:cs typeface="Times New Roman" panose="02020603050405020304" pitchFamily="18" charset="0"/>
              </a:rPr>
              <a:t>P.S. Gali rinktis ir tas šventųjų asmenybes, kurios ankstesnėje skaidrėje nėra nurodytos, bet yra tau įdomios. Paskaityk apie jas.. Dėl savęs...</a:t>
            </a:r>
          </a:p>
          <a:p>
            <a:pPr marL="0" indent="0">
              <a:buNone/>
            </a:pPr>
            <a:r>
              <a:rPr lang="lt-LT" b="1" dirty="0" smtClean="0">
                <a:latin typeface="Times New Roman" panose="02020603050405020304" pitchFamily="18" charset="0"/>
                <a:cs typeface="Times New Roman" panose="02020603050405020304" pitchFamily="18" charset="0"/>
              </a:rPr>
              <a:t>Sėkmės.</a:t>
            </a:r>
          </a:p>
          <a:p>
            <a:pPr marL="0" indent="0">
              <a:buNone/>
            </a:pPr>
            <a:endParaRPr lang="lt-LT" dirty="0" smtClean="0"/>
          </a:p>
        </p:txBody>
      </p:sp>
    </p:spTree>
    <p:extLst>
      <p:ext uri="{BB962C8B-B14F-4D97-AF65-F5344CB8AC3E}">
        <p14:creationId xmlns:p14="http://schemas.microsoft.com/office/powerpoint/2010/main" xmlns="" val="20535428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5"/>
            <a:ext cx="10515600" cy="729157"/>
          </a:xfrm>
        </p:spPr>
        <p:txBody>
          <a:bodyPr>
            <a:normAutofit fontScale="90000"/>
          </a:bodyPr>
          <a:lstStyle/>
          <a:p>
            <a:pPr algn="ctr"/>
            <a:r>
              <a:rPr lang="lt-LT" sz="4800" b="1" i="1" dirty="0" smtClean="0">
                <a:latin typeface="Times New Roman" panose="02020603050405020304" pitchFamily="18" charset="0"/>
                <a:cs typeface="Times New Roman" panose="02020603050405020304" pitchFamily="18" charset="0"/>
              </a:rPr>
              <a:t>Ilgalaikis namų darbas</a:t>
            </a:r>
            <a:endParaRPr lang="lt-LT" sz="4800" b="1" i="1" dirty="0">
              <a:latin typeface="Times New Roman" panose="02020603050405020304" pitchFamily="18" charset="0"/>
              <a:cs typeface="Times New Roman" panose="02020603050405020304" pitchFamily="18" charset="0"/>
            </a:endParaRPr>
          </a:p>
        </p:txBody>
      </p:sp>
      <p:sp>
        <p:nvSpPr>
          <p:cNvPr id="4" name="Turinio vietos rezervavimo ženklas 3"/>
          <p:cNvSpPr>
            <a:spLocks noGrp="1"/>
          </p:cNvSpPr>
          <p:nvPr>
            <p:ph idx="1"/>
          </p:nvPr>
        </p:nvSpPr>
        <p:spPr>
          <a:xfrm>
            <a:off x="838200" y="1094282"/>
            <a:ext cx="10515600" cy="5082681"/>
          </a:xfrm>
        </p:spPr>
        <p:txBody>
          <a:bodyPr/>
          <a:lstStyle/>
          <a:p>
            <a:pPr marL="0" indent="0" algn="ctr">
              <a:buNone/>
            </a:pPr>
            <a:r>
              <a:rPr lang="lt-LT" sz="4000" i="1" dirty="0">
                <a:latin typeface="Times New Roman" panose="02020603050405020304" pitchFamily="18" charset="0"/>
                <a:cs typeface="Times New Roman" panose="02020603050405020304" pitchFamily="18" charset="0"/>
              </a:rPr>
              <a:t>Skaityk ir domėkis šventosiomis asmenybėmis </a:t>
            </a:r>
            <a:endParaRPr lang="en-US" sz="4000" i="1" dirty="0" smtClean="0">
              <a:latin typeface="Times New Roman" panose="02020603050405020304" pitchFamily="18" charset="0"/>
              <a:cs typeface="Times New Roman" panose="02020603050405020304" pitchFamily="18" charset="0"/>
            </a:endParaRPr>
          </a:p>
          <a:p>
            <a:pPr marL="0" indent="0" algn="ctr">
              <a:buNone/>
            </a:pPr>
            <a:r>
              <a:rPr lang="lt-LT" sz="4000" i="1" dirty="0" smtClean="0">
                <a:latin typeface="Times New Roman" panose="02020603050405020304" pitchFamily="18" charset="0"/>
                <a:cs typeface="Times New Roman" panose="02020603050405020304" pitchFamily="18" charset="0"/>
              </a:rPr>
              <a:t>Balandžio mėnesį</a:t>
            </a:r>
            <a:endParaRPr lang="en-US" sz="4000" i="1" dirty="0" smtClean="0">
              <a:latin typeface="Times New Roman" panose="02020603050405020304" pitchFamily="18" charset="0"/>
              <a:cs typeface="Times New Roman" panose="02020603050405020304" pitchFamily="18" charset="0"/>
            </a:endParaRPr>
          </a:p>
          <a:p>
            <a:pPr marL="0" indent="0" algn="ctr">
              <a:buNone/>
            </a:pPr>
            <a:r>
              <a:rPr lang="lt-LT" sz="4000" i="1" dirty="0" smtClean="0">
                <a:latin typeface="Times New Roman" panose="02020603050405020304" pitchFamily="18" charset="0"/>
                <a:cs typeface="Times New Roman" panose="02020603050405020304" pitchFamily="18" charset="0"/>
              </a:rPr>
              <a:t>Ruoškis </a:t>
            </a:r>
            <a:r>
              <a:rPr lang="lt-LT" sz="4000" i="1" dirty="0">
                <a:latin typeface="Times New Roman" panose="02020603050405020304" pitchFamily="18" charset="0"/>
                <a:cs typeface="Times New Roman" panose="02020603050405020304" pitchFamily="18" charset="0"/>
              </a:rPr>
              <a:t>sukurti </a:t>
            </a:r>
            <a:r>
              <a:rPr lang="lt-LT" sz="4000" i="1" dirty="0" smtClean="0">
                <a:latin typeface="Times New Roman" panose="02020603050405020304" pitchFamily="18" charset="0"/>
                <a:cs typeface="Times New Roman" panose="02020603050405020304" pitchFamily="18" charset="0"/>
              </a:rPr>
              <a:t>skaidrių komplektą (pateiktis) </a:t>
            </a:r>
            <a:r>
              <a:rPr lang="lt-LT" sz="4000" i="1" dirty="0">
                <a:latin typeface="Times New Roman" panose="02020603050405020304" pitchFamily="18" charset="0"/>
                <a:cs typeface="Times New Roman" panose="02020603050405020304" pitchFamily="18" charset="0"/>
              </a:rPr>
              <a:t>apie pasirinkto šventojo </a:t>
            </a:r>
            <a:r>
              <a:rPr lang="lt-LT" sz="4000" i="1" dirty="0" smtClean="0">
                <a:latin typeface="Times New Roman" panose="02020603050405020304" pitchFamily="18" charset="0"/>
                <a:cs typeface="Times New Roman" panose="02020603050405020304" pitchFamily="18" charset="0"/>
              </a:rPr>
              <a:t>gyvenimą</a:t>
            </a:r>
          </a:p>
          <a:p>
            <a:pPr marL="0" indent="0" algn="ctr">
              <a:buNone/>
            </a:pPr>
            <a:r>
              <a:rPr lang="lt-LT" sz="4000" i="1" dirty="0" smtClean="0">
                <a:latin typeface="Times New Roman" panose="02020603050405020304" pitchFamily="18" charset="0"/>
                <a:cs typeface="Times New Roman" panose="02020603050405020304" pitchFamily="18" charset="0"/>
              </a:rPr>
              <a:t>( 10-12 </a:t>
            </a:r>
            <a:r>
              <a:rPr lang="lt-LT" sz="4000" i="1" dirty="0">
                <a:latin typeface="Times New Roman" panose="02020603050405020304" pitchFamily="18" charset="0"/>
                <a:cs typeface="Times New Roman" panose="02020603050405020304" pitchFamily="18" charset="0"/>
              </a:rPr>
              <a:t>skaidrių</a:t>
            </a:r>
            <a:r>
              <a:rPr lang="lt-LT" sz="4000" i="1" dirty="0" smtClean="0">
                <a:latin typeface="Times New Roman" panose="02020603050405020304" pitchFamily="18" charset="0"/>
                <a:cs typeface="Times New Roman" panose="02020603050405020304" pitchFamily="18" charset="0"/>
              </a:rPr>
              <a:t>) iki gegužės </a:t>
            </a:r>
            <a:r>
              <a:rPr lang="en-US" sz="4000" i="1" dirty="0" smtClean="0">
                <a:latin typeface="Times New Roman" panose="02020603050405020304" pitchFamily="18" charset="0"/>
                <a:cs typeface="Times New Roman" panose="02020603050405020304" pitchFamily="18" charset="0"/>
              </a:rPr>
              <a:t>1</a:t>
            </a:r>
            <a:r>
              <a:rPr lang="lt-LT" sz="4000" i="1" dirty="0" smtClean="0">
                <a:latin typeface="Times New Roman" panose="02020603050405020304" pitchFamily="18" charset="0"/>
                <a:cs typeface="Times New Roman" panose="02020603050405020304" pitchFamily="18" charset="0"/>
              </a:rPr>
              <a:t> d.</a:t>
            </a:r>
            <a:endParaRPr lang="lt-LT" sz="4000" i="1" dirty="0">
              <a:latin typeface="Times New Roman" panose="02020603050405020304" pitchFamily="18" charset="0"/>
              <a:cs typeface="Times New Roman" panose="02020603050405020304" pitchFamily="18" charset="0"/>
            </a:endParaRPr>
          </a:p>
          <a:p>
            <a:endParaRPr lang="lt-LT" dirty="0"/>
          </a:p>
        </p:txBody>
      </p:sp>
    </p:spTree>
    <p:extLst>
      <p:ext uri="{BB962C8B-B14F-4D97-AF65-F5344CB8AC3E}">
        <p14:creationId xmlns:p14="http://schemas.microsoft.com/office/powerpoint/2010/main" xmlns="" val="22280141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0" y="365125"/>
            <a:ext cx="12192000" cy="1325563"/>
          </a:xfrm>
        </p:spPr>
        <p:txBody>
          <a:bodyPr/>
          <a:lstStyle/>
          <a:p>
            <a:r>
              <a:rPr lang="lt-LT" dirty="0" smtClean="0"/>
              <a:t>Šventųjų gyvenimo pavyzdys- </a:t>
            </a:r>
            <a:r>
              <a:rPr lang="lt-LT" dirty="0" err="1" smtClean="0"/>
              <a:t>Maksimiljonas</a:t>
            </a:r>
            <a:r>
              <a:rPr lang="lt-LT" dirty="0" smtClean="0"/>
              <a:t> </a:t>
            </a:r>
            <a:r>
              <a:rPr lang="lt-LT" dirty="0" err="1" smtClean="0"/>
              <a:t>Kolbė</a:t>
            </a:r>
            <a:endParaRPr lang="lt-LT" dirty="0"/>
          </a:p>
        </p:txBody>
      </p:sp>
      <p:sp>
        <p:nvSpPr>
          <p:cNvPr id="3" name="Turinio vietos rezervavimo ženklas 2"/>
          <p:cNvSpPr>
            <a:spLocks noGrp="1"/>
          </p:cNvSpPr>
          <p:nvPr>
            <p:ph idx="1"/>
          </p:nvPr>
        </p:nvSpPr>
        <p:spPr>
          <a:xfrm>
            <a:off x="838200" y="1608667"/>
            <a:ext cx="10515600" cy="4568296"/>
          </a:xfrm>
        </p:spPr>
        <p:txBody>
          <a:bodyPr>
            <a:normAutofit fontScale="92500" lnSpcReduction="10000"/>
          </a:bodyPr>
          <a:lstStyle/>
          <a:p>
            <a:pPr>
              <a:buNone/>
            </a:pPr>
            <a:r>
              <a:rPr lang="lt-LT" dirty="0" smtClean="0">
                <a:latin typeface="Times New Roman" pitchFamily="18" charset="0"/>
                <a:cs typeface="Times New Roman" pitchFamily="18" charset="0"/>
              </a:rPr>
              <a:t>Remdamiesi šventųjų pavyzdžiu analizuoti tikėjimo svarbą, prasmę. Atsakyti į klausimus: kuo (ne)patrauklus šventumas šiandien?</a:t>
            </a:r>
          </a:p>
          <a:p>
            <a:r>
              <a:rPr lang="lt-LT" dirty="0" smtClean="0">
                <a:latin typeface="Times New Roman" pitchFamily="18" charset="0"/>
                <a:cs typeface="Times New Roman" pitchFamily="18" charset="0"/>
              </a:rPr>
              <a:t>gyvenimo istorijos analizavimas, žiūrint video ar žiūrint skaidres ir pan. Akcentas:  kad būti šventam – tai atrasti tikrąją savo savastį. </a:t>
            </a:r>
          </a:p>
          <a:p>
            <a:r>
              <a:rPr lang="lt-LT" dirty="0" err="1" smtClean="0">
                <a:latin typeface="Times New Roman" pitchFamily="18" charset="0"/>
                <a:cs typeface="Times New Roman" pitchFamily="18" charset="0"/>
              </a:rPr>
              <a:t>Apibendrin</a:t>
            </a:r>
            <a:r>
              <a:rPr lang="en-US" dirty="0" err="1" smtClean="0">
                <a:latin typeface="Times New Roman" pitchFamily="18" charset="0"/>
                <a:cs typeface="Times New Roman" pitchFamily="18" charset="0"/>
              </a:rPr>
              <a:t>i</a:t>
            </a:r>
            <a:r>
              <a:rPr lang="lt-LT" dirty="0" smtClean="0">
                <a:latin typeface="Times New Roman" pitchFamily="18" charset="0"/>
                <a:cs typeface="Times New Roman" pitchFamily="18" charset="0"/>
              </a:rPr>
              <a:t>m</a:t>
            </a:r>
            <a:r>
              <a:rPr lang="en-US" dirty="0" smtClean="0">
                <a:latin typeface="Times New Roman" pitchFamily="18" charset="0"/>
                <a:cs typeface="Times New Roman" pitchFamily="18" charset="0"/>
              </a:rPr>
              <a:t>u</a:t>
            </a:r>
            <a:r>
              <a:rPr lang="lt-LT" dirty="0" smtClean="0">
                <a:latin typeface="Times New Roman" pitchFamily="18" charset="0"/>
                <a:cs typeface="Times New Roman" pitchFamily="18" charset="0"/>
              </a:rPr>
              <a:t>i </a:t>
            </a:r>
            <a:r>
              <a:rPr lang="lt-LT" dirty="0" smtClean="0">
                <a:latin typeface="Times New Roman" pitchFamily="18" charset="0"/>
                <a:cs typeface="Times New Roman" pitchFamily="18" charset="0"/>
              </a:rPr>
              <a:t>klausimai: ko mus moko šventųjų pavyzdžiai ir kaip šventieji liudijo tikėjimą Jėzumi savo gyvenime? Kaip galime pažinti šventumą kasdienybėje? </a:t>
            </a:r>
          </a:p>
          <a:p>
            <a:r>
              <a:rPr lang="lt-LT" dirty="0" smtClean="0">
                <a:latin typeface="Times New Roman" pitchFamily="18" charset="0"/>
                <a:cs typeface="Times New Roman" pitchFamily="18" charset="0"/>
              </a:rPr>
              <a:t>Individuli užduotis: apmąstyti tikėjimo svarbą savo gyvenime ir numatyti kelius, kaip galiu jį stiprinti.</a:t>
            </a:r>
          </a:p>
          <a:p>
            <a:r>
              <a:rPr lang="lt-LT" i="1" u="sng" dirty="0" smtClean="0">
                <a:latin typeface="Times New Roman" pitchFamily="18" charset="0"/>
                <a:cs typeface="Times New Roman" pitchFamily="18" charset="0"/>
                <a:hlinkClick r:id="rId2"/>
              </a:rPr>
              <a:t>Dokumentinis filmas:</a:t>
            </a:r>
          </a:p>
          <a:p>
            <a:r>
              <a:rPr lang="lt-LT" dirty="0" smtClean="0">
                <a:hlinkClick r:id="rId2"/>
              </a:rPr>
              <a:t>https://www.krikscioniskifilmai.lt/sv-maksimilijonas-kolbe-dokumentinis-filmas/</a:t>
            </a:r>
            <a:endParaRPr lang="lt-L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pic>
        <p:nvPicPr>
          <p:cNvPr id="4" name="Picture 7" descr="Picture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8354" y="495946"/>
            <a:ext cx="11724992" cy="58273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291191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 name="Pavadinimas 3"/>
          <p:cNvSpPr>
            <a:spLocks noGrp="1"/>
          </p:cNvSpPr>
          <p:nvPr>
            <p:ph type="title"/>
          </p:nvPr>
        </p:nvSpPr>
        <p:spPr/>
        <p:txBody>
          <a:bodyPr>
            <a:normAutofit fontScale="90000"/>
          </a:bodyPr>
          <a:lstStyle/>
          <a:p>
            <a:pPr algn="ctr"/>
            <a:r>
              <a:rPr lang="lt-LT" sz="5400" b="1" u="sng" dirty="0" smtClean="0">
                <a:latin typeface="Times New Roman" panose="02020603050405020304" pitchFamily="18" charset="0"/>
                <a:cs typeface="Times New Roman" panose="02020603050405020304" pitchFamily="18" charset="0"/>
              </a:rPr>
              <a:t>Skaitykite ir palyginkite šias citatas:</a:t>
            </a:r>
            <a:endParaRPr lang="lt-LT" sz="5400" b="1" u="sng" dirty="0">
              <a:latin typeface="Times New Roman" panose="02020603050405020304" pitchFamily="18" charset="0"/>
              <a:cs typeface="Times New Roman" panose="02020603050405020304" pitchFamily="18" charset="0"/>
            </a:endParaRPr>
          </a:p>
        </p:txBody>
      </p:sp>
      <p:sp>
        <p:nvSpPr>
          <p:cNvPr id="5" name="Teksto vietos rezervavimo ženklas 4"/>
          <p:cNvSpPr>
            <a:spLocks noGrp="1"/>
          </p:cNvSpPr>
          <p:nvPr>
            <p:ph type="body" idx="1"/>
          </p:nvPr>
        </p:nvSpPr>
        <p:spPr/>
        <p:txBody>
          <a:bodyPr>
            <a:normAutofit/>
          </a:bodyPr>
          <a:lstStyle/>
          <a:p>
            <a:pPr algn="ctr"/>
            <a:r>
              <a:rPr lang="lt-LT" sz="4000" u="sng" dirty="0" smtClean="0">
                <a:latin typeface="Times New Roman" panose="02020603050405020304" pitchFamily="18" charset="0"/>
                <a:cs typeface="Times New Roman" panose="02020603050405020304" pitchFamily="18" charset="0"/>
              </a:rPr>
              <a:t>Senasis Testamentas</a:t>
            </a:r>
            <a:endParaRPr lang="lt-LT" sz="4000" u="sng" dirty="0">
              <a:latin typeface="Times New Roman" panose="02020603050405020304" pitchFamily="18" charset="0"/>
              <a:cs typeface="Times New Roman" panose="02020603050405020304" pitchFamily="18" charset="0"/>
            </a:endParaRPr>
          </a:p>
        </p:txBody>
      </p:sp>
      <p:sp>
        <p:nvSpPr>
          <p:cNvPr id="6" name="Turinio vietos rezervavimo ženklas 5"/>
          <p:cNvSpPr>
            <a:spLocks noGrp="1"/>
          </p:cNvSpPr>
          <p:nvPr>
            <p:ph sz="half" idx="2"/>
          </p:nvPr>
        </p:nvSpPr>
        <p:spPr/>
        <p:txBody>
          <a:bodyPr/>
          <a:lstStyle/>
          <a:p>
            <a:pPr marL="0" indent="0" algn="ctr">
              <a:buNone/>
            </a:pPr>
            <a:r>
              <a:rPr lang="lt-LT" sz="3600" b="1" dirty="0" smtClean="0">
                <a:latin typeface="Times New Roman" panose="02020603050405020304" pitchFamily="18" charset="0"/>
                <a:cs typeface="Times New Roman" panose="02020603050405020304" pitchFamily="18" charset="0"/>
              </a:rPr>
              <a:t>„Su kuo palyginsit mane? Su kuo aš jums lygus?“-sako Šventasis. Akis pakelkit ir pažiūrėkit į aukštybes“</a:t>
            </a:r>
          </a:p>
          <a:p>
            <a:pPr marL="0" indent="0" algn="ctr">
              <a:buNone/>
            </a:pPr>
            <a:r>
              <a:rPr lang="lt-LT" sz="3600" b="1" dirty="0">
                <a:latin typeface="Times New Roman" panose="02020603050405020304" pitchFamily="18" charset="0"/>
                <a:cs typeface="Times New Roman" panose="02020603050405020304" pitchFamily="18" charset="0"/>
              </a:rPr>
              <a:t> </a:t>
            </a:r>
            <a:r>
              <a:rPr lang="lt-LT" sz="3600" b="1" dirty="0" smtClean="0">
                <a:latin typeface="Times New Roman" panose="02020603050405020304" pitchFamily="18" charset="0"/>
                <a:cs typeface="Times New Roman" panose="02020603050405020304" pitchFamily="18" charset="0"/>
              </a:rPr>
              <a:t> </a:t>
            </a:r>
            <a:r>
              <a:rPr lang="lt-LT" dirty="0" smtClean="0">
                <a:latin typeface="Times New Roman" panose="02020603050405020304" pitchFamily="18" charset="0"/>
                <a:cs typeface="Times New Roman" panose="02020603050405020304" pitchFamily="18" charset="0"/>
              </a:rPr>
              <a:t>( </a:t>
            </a:r>
            <a:r>
              <a:rPr lang="lt-LT" dirty="0" err="1" smtClean="0">
                <a:latin typeface="Times New Roman" panose="02020603050405020304" pitchFamily="18" charset="0"/>
                <a:cs typeface="Times New Roman" panose="02020603050405020304" pitchFamily="18" charset="0"/>
              </a:rPr>
              <a:t>Iz</a:t>
            </a:r>
            <a:r>
              <a:rPr lang="lt-LT" dirty="0" smtClean="0">
                <a:latin typeface="Times New Roman" panose="02020603050405020304" pitchFamily="18" charset="0"/>
                <a:cs typeface="Times New Roman" panose="02020603050405020304" pitchFamily="18" charset="0"/>
              </a:rPr>
              <a:t> 40,25-26)</a:t>
            </a:r>
            <a:endParaRPr lang="lt-LT" dirty="0">
              <a:latin typeface="Times New Roman" panose="02020603050405020304" pitchFamily="18" charset="0"/>
              <a:cs typeface="Times New Roman" panose="02020603050405020304" pitchFamily="18" charset="0"/>
            </a:endParaRPr>
          </a:p>
        </p:txBody>
      </p:sp>
      <p:sp>
        <p:nvSpPr>
          <p:cNvPr id="7" name="Teksto vietos rezervavimo ženklas 6"/>
          <p:cNvSpPr>
            <a:spLocks noGrp="1"/>
          </p:cNvSpPr>
          <p:nvPr>
            <p:ph type="body" sz="quarter" idx="3"/>
          </p:nvPr>
        </p:nvSpPr>
        <p:spPr/>
        <p:txBody>
          <a:bodyPr>
            <a:noAutofit/>
          </a:bodyPr>
          <a:lstStyle/>
          <a:p>
            <a:pPr algn="ctr"/>
            <a:r>
              <a:rPr lang="lt-LT" sz="4000" u="sng" dirty="0" smtClean="0">
                <a:latin typeface="Times New Roman" panose="02020603050405020304" pitchFamily="18" charset="0"/>
                <a:cs typeface="Times New Roman" panose="02020603050405020304" pitchFamily="18" charset="0"/>
              </a:rPr>
              <a:t>Naujasis Testamentas</a:t>
            </a:r>
            <a:endParaRPr lang="lt-LT" sz="4000" u="sng" dirty="0">
              <a:latin typeface="Times New Roman" panose="02020603050405020304" pitchFamily="18" charset="0"/>
              <a:cs typeface="Times New Roman" panose="02020603050405020304" pitchFamily="18" charset="0"/>
            </a:endParaRPr>
          </a:p>
        </p:txBody>
      </p:sp>
      <p:sp>
        <p:nvSpPr>
          <p:cNvPr id="8" name="Turinio vietos rezervavimo ženklas 7"/>
          <p:cNvSpPr>
            <a:spLocks noGrp="1"/>
          </p:cNvSpPr>
          <p:nvPr>
            <p:ph sz="quarter" idx="4"/>
          </p:nvPr>
        </p:nvSpPr>
        <p:spPr/>
        <p:txBody>
          <a:bodyPr/>
          <a:lstStyle/>
          <a:p>
            <a:pPr marL="0" indent="0" algn="ctr">
              <a:buNone/>
            </a:pPr>
            <a:r>
              <a:rPr lang="lt-LT" dirty="0" smtClean="0"/>
              <a:t>„</a:t>
            </a:r>
            <a:r>
              <a:rPr lang="lt-LT" sz="3600" b="1" dirty="0" smtClean="0">
                <a:latin typeface="Times New Roman" panose="02020603050405020304" pitchFamily="18" charset="0"/>
                <a:cs typeface="Times New Roman" panose="02020603050405020304" pitchFamily="18" charset="0"/>
              </a:rPr>
              <a:t>Viešpatie, pas ką mes eisime. Mes įtikėjome ir pažinome, kad tu-Dievo šventasis“</a:t>
            </a:r>
            <a:r>
              <a:rPr lang="lt-LT" dirty="0" smtClean="0">
                <a:latin typeface="Times New Roman" panose="02020603050405020304" pitchFamily="18" charset="0"/>
                <a:cs typeface="Times New Roman" panose="02020603050405020304" pitchFamily="18" charset="0"/>
              </a:rPr>
              <a:t>(Jn 6, 68-69)</a:t>
            </a:r>
            <a:endParaRPr lang="lt-L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5826118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pPr algn="ctr"/>
            <a:r>
              <a:rPr lang="lt-LT" sz="4800" b="1" u="sng" dirty="0" smtClean="0">
                <a:latin typeface="Times New Roman" panose="02020603050405020304" pitchFamily="18" charset="0"/>
                <a:cs typeface="Times New Roman" panose="02020603050405020304" pitchFamily="18" charset="0"/>
              </a:rPr>
              <a:t>Kokia yra žodžio „šventas“ reikšmė?</a:t>
            </a:r>
            <a:endParaRPr lang="lt-LT" sz="4800" b="1" u="sng"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sz="half" idx="1"/>
          </p:nvPr>
        </p:nvSpPr>
        <p:spPr/>
        <p:txBody>
          <a:bodyPr>
            <a:normAutofit/>
          </a:bodyPr>
          <a:lstStyle/>
          <a:p>
            <a:r>
              <a:rPr lang="lt-LT" b="1" dirty="0" smtClean="0">
                <a:latin typeface="Times New Roman" panose="02020603050405020304" pitchFamily="18" charset="0"/>
                <a:cs typeface="Times New Roman" panose="02020603050405020304" pitchFamily="18" charset="0"/>
              </a:rPr>
              <a:t>Apaštalo Pauliaus laiškuose rašoma, kad </a:t>
            </a:r>
            <a:r>
              <a:rPr lang="en-US" b="1" dirty="0" smtClean="0">
                <a:latin typeface="Times New Roman" panose="02020603050405020304" pitchFamily="18" charset="0"/>
                <a:cs typeface="Times New Roman" panose="02020603050405020304" pitchFamily="18" charset="0"/>
              </a:rPr>
              <a:t>‘</a:t>
            </a:r>
            <a:r>
              <a:rPr lang="lt-LT" b="1" dirty="0" smtClean="0">
                <a:latin typeface="Times New Roman" panose="02020603050405020304" pitchFamily="18" charset="0"/>
                <a:cs typeface="Times New Roman" panose="02020603050405020304" pitchFamily="18" charset="0"/>
              </a:rPr>
              <a:t>būti šventu</a:t>
            </a:r>
            <a:r>
              <a:rPr lang="en-US" b="1" dirty="0" smtClean="0">
                <a:latin typeface="Times New Roman" panose="02020603050405020304" pitchFamily="18" charset="0"/>
                <a:cs typeface="Times New Roman" panose="02020603050405020304" pitchFamily="18" charset="0"/>
              </a:rPr>
              <a:t>”</a:t>
            </a:r>
            <a:r>
              <a:rPr lang="lt-LT" b="1" dirty="0" smtClean="0">
                <a:latin typeface="Times New Roman" panose="02020603050405020304" pitchFamily="18" charset="0"/>
                <a:cs typeface="Times New Roman" panose="02020603050405020304" pitchFamily="18" charset="0"/>
              </a:rPr>
              <a:t> – reiškia priklausyti Jėzui Kristui.</a:t>
            </a:r>
          </a:p>
          <a:p>
            <a:r>
              <a:rPr lang="lt-LT" b="1" dirty="0" smtClean="0">
                <a:latin typeface="Times New Roman" panose="02020603050405020304" pitchFamily="18" charset="0"/>
                <a:cs typeface="Times New Roman" panose="02020603050405020304" pitchFamily="18" charset="0"/>
              </a:rPr>
              <a:t>Kiek remiamės Kristaus mokymu, kai kiekvienas statomės, kuriame savo gyvenimą, tiek ir turime šventumo kruopelės savo širdyje.</a:t>
            </a:r>
            <a:endParaRPr lang="lt-LT" b="1" dirty="0">
              <a:latin typeface="Times New Roman" panose="02020603050405020304" pitchFamily="18" charset="0"/>
              <a:cs typeface="Times New Roman" panose="02020603050405020304" pitchFamily="18" charset="0"/>
            </a:endParaRPr>
          </a:p>
        </p:txBody>
      </p:sp>
      <p:pic>
        <p:nvPicPr>
          <p:cNvPr id="5" name="Turinio vietos rezervavimo ženklas 4"/>
          <p:cNvPicPr>
            <a:picLocks noGrp="1" noChangeAspect="1"/>
          </p:cNvPicPr>
          <p:nvPr>
            <p:ph sz="half" idx="2"/>
          </p:nvPr>
        </p:nvPicPr>
        <p:blipFill>
          <a:blip r:embed="rId2" cstate="print">
            <a:extLst>
              <a:ext uri="{28A0092B-C50C-407E-A947-70E740481C1C}">
                <a14:useLocalDpi xmlns:a14="http://schemas.microsoft.com/office/drawing/2010/main" xmlns="" val="0"/>
              </a:ext>
            </a:extLst>
          </a:blip>
          <a:stretch>
            <a:fillRect/>
          </a:stretch>
        </p:blipFill>
        <p:spPr>
          <a:xfrm>
            <a:off x="6484109" y="2009635"/>
            <a:ext cx="5341097" cy="3554257"/>
          </a:xfrm>
        </p:spPr>
      </p:pic>
    </p:spTree>
    <p:extLst>
      <p:ext uri="{BB962C8B-B14F-4D97-AF65-F5344CB8AC3E}">
        <p14:creationId xmlns:p14="http://schemas.microsoft.com/office/powerpoint/2010/main" xmlns="" val="37262642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pPr algn="ctr"/>
            <a:r>
              <a:rPr lang="lt-LT" sz="4800" b="1" u="sng" dirty="0" smtClean="0">
                <a:latin typeface="Times New Roman" panose="02020603050405020304" pitchFamily="18" charset="0"/>
                <a:cs typeface="Times New Roman" panose="02020603050405020304" pitchFamily="18" charset="0"/>
              </a:rPr>
              <a:t>Kas yra šventasis?</a:t>
            </a:r>
            <a:endParaRPr lang="lt-LT" sz="4800" b="1" u="sng"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838200" y="1534332"/>
            <a:ext cx="10515600" cy="4642631"/>
          </a:xfrm>
        </p:spPr>
        <p:txBody>
          <a:bodyPr>
            <a:normAutofit lnSpcReduction="10000"/>
          </a:bodyPr>
          <a:lstStyle/>
          <a:p>
            <a:r>
              <a:rPr lang="lt-LT" altLang="lt-LT" sz="3600" b="1" dirty="0">
                <a:latin typeface="Times New Roman" panose="02020603050405020304" pitchFamily="18" charset="0"/>
                <a:cs typeface="Times New Roman" panose="02020603050405020304" pitchFamily="18" charset="0"/>
              </a:rPr>
              <a:t>Pirmaisiais krikščionybės amžiais šventuoju buvo laikomas kiekvienas pakrikštytasis, kaip skaistus ir atsižadėjęs visko, kas netyra ir nedora.</a:t>
            </a:r>
          </a:p>
          <a:p>
            <a:r>
              <a:rPr lang="lt-LT" altLang="lt-LT" sz="3600" b="1" dirty="0">
                <a:latin typeface="Times New Roman" panose="02020603050405020304" pitchFamily="18" charset="0"/>
                <a:cs typeface="Times New Roman" panose="02020603050405020304" pitchFamily="18" charset="0"/>
              </a:rPr>
              <a:t>Vėliau šventaisiais buvo vadinami tik tie krikščionys, kurie dorybingai gyveno ir džiaugiasi amžinąja laime. </a:t>
            </a:r>
          </a:p>
          <a:p>
            <a:r>
              <a:rPr lang="lt-LT" altLang="lt-LT" sz="3600" b="1" dirty="0">
                <a:latin typeface="Times New Roman" panose="02020603050405020304" pitchFamily="18" charset="0"/>
                <a:cs typeface="Times New Roman" panose="02020603050405020304" pitchFamily="18" charset="0"/>
              </a:rPr>
              <a:t> Galiausiai ypatingas šventojo titulas imtas skirti tiems, kuriuos Bažnyčia nori šioje žemėje gerbti viešu kultu.</a:t>
            </a:r>
          </a:p>
          <a:p>
            <a:endParaRPr lang="lt-LT"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806382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 name="Pavadinimas 3"/>
          <p:cNvSpPr>
            <a:spLocks noGrp="1"/>
          </p:cNvSpPr>
          <p:nvPr>
            <p:ph type="title"/>
          </p:nvPr>
        </p:nvSpPr>
        <p:spPr/>
        <p:txBody>
          <a:bodyPr>
            <a:noAutofit/>
          </a:bodyPr>
          <a:lstStyle/>
          <a:p>
            <a:pPr algn="ctr"/>
            <a:r>
              <a:rPr lang="lt-LT" sz="6000" b="1" u="sng" dirty="0" smtClean="0">
                <a:latin typeface="Times New Roman" panose="02020603050405020304" pitchFamily="18" charset="0"/>
                <a:cs typeface="Times New Roman" panose="02020603050405020304" pitchFamily="18" charset="0"/>
              </a:rPr>
              <a:t>Kalbant apie šventumą, svarbu žinoti šias dvi svarbias sąvokas</a:t>
            </a:r>
            <a:endParaRPr lang="lt-LT" sz="6000" b="1" u="sng" dirty="0">
              <a:latin typeface="Times New Roman" panose="02020603050405020304" pitchFamily="18" charset="0"/>
              <a:cs typeface="Times New Roman" panose="02020603050405020304" pitchFamily="18" charset="0"/>
            </a:endParaRPr>
          </a:p>
        </p:txBody>
      </p:sp>
      <p:sp>
        <p:nvSpPr>
          <p:cNvPr id="5" name="Turinio vietos rezervavimo ženklas 4"/>
          <p:cNvSpPr>
            <a:spLocks noGrp="1"/>
          </p:cNvSpPr>
          <p:nvPr>
            <p:ph sz="half" idx="1"/>
          </p:nvPr>
        </p:nvSpPr>
        <p:spPr>
          <a:xfrm>
            <a:off x="838200" y="3847605"/>
            <a:ext cx="5181600" cy="2329358"/>
          </a:xfrm>
        </p:spPr>
        <p:txBody>
          <a:bodyPr>
            <a:normAutofit/>
          </a:bodyPr>
          <a:lstStyle/>
          <a:p>
            <a:pPr marL="0" indent="0" algn="ctr">
              <a:buNone/>
            </a:pPr>
            <a:r>
              <a:rPr lang="lt-LT" sz="4800" b="1" u="sng" dirty="0" smtClean="0">
                <a:latin typeface="Times New Roman" panose="02020603050405020304" pitchFamily="18" charset="0"/>
                <a:cs typeface="Times New Roman" panose="02020603050405020304" pitchFamily="18" charset="0"/>
              </a:rPr>
              <a:t>K</a:t>
            </a:r>
            <a:r>
              <a:rPr lang="lt-LT" sz="4800" b="1" u="sng" dirty="0">
                <a:latin typeface="Times New Roman" panose="02020603050405020304" pitchFamily="18" charset="0"/>
                <a:cs typeface="Times New Roman" panose="02020603050405020304" pitchFamily="18" charset="0"/>
              </a:rPr>
              <a:t>ą</a:t>
            </a:r>
            <a:r>
              <a:rPr lang="lt-LT" sz="4800" b="1" u="sng" dirty="0" smtClean="0">
                <a:latin typeface="Times New Roman" panose="02020603050405020304" pitchFamily="18" charset="0"/>
                <a:cs typeface="Times New Roman" panose="02020603050405020304" pitchFamily="18" charset="0"/>
              </a:rPr>
              <a:t> vadiname beatifikacija?</a:t>
            </a:r>
            <a:endParaRPr lang="lt-LT" sz="4800" b="1" u="sng" dirty="0">
              <a:latin typeface="Times New Roman" panose="02020603050405020304" pitchFamily="18" charset="0"/>
              <a:cs typeface="Times New Roman" panose="02020603050405020304" pitchFamily="18" charset="0"/>
            </a:endParaRPr>
          </a:p>
        </p:txBody>
      </p:sp>
      <p:sp>
        <p:nvSpPr>
          <p:cNvPr id="6" name="Turinio vietos rezervavimo ženklas 5"/>
          <p:cNvSpPr>
            <a:spLocks noGrp="1"/>
          </p:cNvSpPr>
          <p:nvPr>
            <p:ph sz="half" idx="2"/>
          </p:nvPr>
        </p:nvSpPr>
        <p:spPr>
          <a:xfrm>
            <a:off x="6172200" y="2402237"/>
            <a:ext cx="5181600" cy="1670999"/>
          </a:xfrm>
        </p:spPr>
        <p:txBody>
          <a:bodyPr>
            <a:normAutofit/>
          </a:bodyPr>
          <a:lstStyle/>
          <a:p>
            <a:pPr marL="0" indent="0" algn="ctr">
              <a:buNone/>
            </a:pPr>
            <a:r>
              <a:rPr lang="lt-LT" sz="4800" b="1" u="sng" dirty="0" smtClean="0">
                <a:latin typeface="Times New Roman" panose="02020603050405020304" pitchFamily="18" charset="0"/>
                <a:cs typeface="Times New Roman" panose="02020603050405020304" pitchFamily="18" charset="0"/>
              </a:rPr>
              <a:t>Ką vadiname </a:t>
            </a:r>
            <a:r>
              <a:rPr lang="lt-LT" sz="4800" b="1" u="sng" dirty="0" err="1" smtClean="0">
                <a:latin typeface="Times New Roman" panose="02020603050405020304" pitchFamily="18" charset="0"/>
                <a:cs typeface="Times New Roman" panose="02020603050405020304" pitchFamily="18" charset="0"/>
              </a:rPr>
              <a:t>kanonizacija</a:t>
            </a:r>
            <a:r>
              <a:rPr lang="lt-LT" sz="4800" b="1" u="sng" dirty="0" smtClean="0">
                <a:latin typeface="Times New Roman" panose="02020603050405020304" pitchFamily="18" charset="0"/>
                <a:cs typeface="Times New Roman" panose="02020603050405020304" pitchFamily="18" charset="0"/>
              </a:rPr>
              <a:t>?</a:t>
            </a:r>
            <a:endParaRPr lang="lt-LT" sz="48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1015514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5" name="Pavadinimas 4"/>
          <p:cNvSpPr>
            <a:spLocks noGrp="1"/>
          </p:cNvSpPr>
          <p:nvPr>
            <p:ph type="title"/>
          </p:nvPr>
        </p:nvSpPr>
        <p:spPr/>
        <p:txBody>
          <a:bodyPr>
            <a:normAutofit/>
          </a:bodyPr>
          <a:lstStyle/>
          <a:p>
            <a:pPr algn="ctr"/>
            <a:r>
              <a:rPr lang="lt-LT" sz="5400" b="1" u="sng" dirty="0" smtClean="0">
                <a:latin typeface="Times New Roman" panose="02020603050405020304" pitchFamily="18" charset="0"/>
                <a:cs typeface="Times New Roman" panose="02020603050405020304" pitchFamily="18" charset="0"/>
              </a:rPr>
              <a:t>Beatifikacija</a:t>
            </a:r>
            <a:endParaRPr lang="lt-LT" sz="5400" b="1" u="sng" dirty="0">
              <a:latin typeface="Times New Roman" panose="02020603050405020304" pitchFamily="18" charset="0"/>
              <a:cs typeface="Times New Roman" panose="02020603050405020304" pitchFamily="18" charset="0"/>
            </a:endParaRPr>
          </a:p>
        </p:txBody>
      </p:sp>
      <p:sp>
        <p:nvSpPr>
          <p:cNvPr id="6" name="Turinio vietos rezervavimo ženklas 5"/>
          <p:cNvSpPr>
            <a:spLocks noGrp="1"/>
          </p:cNvSpPr>
          <p:nvPr>
            <p:ph idx="1"/>
          </p:nvPr>
        </p:nvSpPr>
        <p:spPr>
          <a:xfrm>
            <a:off x="838200" y="1534332"/>
            <a:ext cx="10515600" cy="4642631"/>
          </a:xfrm>
        </p:spPr>
        <p:txBody>
          <a:bodyPr>
            <a:normAutofit/>
          </a:bodyPr>
          <a:lstStyle/>
          <a:p>
            <a:r>
              <a:rPr lang="lt-LT" altLang="lt-LT" sz="3600" b="1" dirty="0" smtClean="0">
                <a:latin typeface="Times New Roman" panose="02020603050405020304" pitchFamily="18" charset="0"/>
                <a:cs typeface="Times New Roman" panose="02020603050405020304" pitchFamily="18" charset="0"/>
              </a:rPr>
              <a:t>Reiškia </a:t>
            </a:r>
            <a:r>
              <a:rPr lang="lt-LT" altLang="lt-LT" sz="3600" b="1" dirty="0">
                <a:latin typeface="Times New Roman" panose="02020603050405020304" pitchFamily="18" charset="0"/>
                <a:cs typeface="Times New Roman" panose="02020603050405020304" pitchFamily="18" charset="0"/>
              </a:rPr>
              <a:t>mirusio asmens pripažinimą </a:t>
            </a:r>
            <a:r>
              <a:rPr lang="lt-LT" altLang="lt-LT" sz="3600" b="1" u="sng" dirty="0">
                <a:latin typeface="Times New Roman" panose="02020603050405020304" pitchFamily="18" charset="0"/>
                <a:cs typeface="Times New Roman" panose="02020603050405020304" pitchFamily="18" charset="0"/>
              </a:rPr>
              <a:t>palaimintuoju. </a:t>
            </a:r>
          </a:p>
          <a:p>
            <a:r>
              <a:rPr lang="lt-LT" altLang="lt-LT" sz="3600" b="1" dirty="0">
                <a:latin typeface="Times New Roman" panose="02020603050405020304" pitchFamily="18" charset="0"/>
                <a:cs typeface="Times New Roman" panose="02020603050405020304" pitchFamily="18" charset="0"/>
              </a:rPr>
              <a:t>Ji baigiasi, kai pilnai yra ištiriamas kandidato gyvenimas, veikla ir šventumas.</a:t>
            </a:r>
          </a:p>
          <a:p>
            <a:r>
              <a:rPr lang="lt-LT" altLang="lt-LT" sz="3600" b="1" dirty="0">
                <a:latin typeface="Times New Roman" panose="02020603050405020304" pitchFamily="18" charset="0"/>
                <a:cs typeface="Times New Roman" panose="02020603050405020304" pitchFamily="18" charset="0"/>
              </a:rPr>
              <a:t>Galutinai užbaigiama popiežiui iškilmingu aktu paskelbus kandidatą palaimintuoju ir paskelbus jo viešo kulto teisę. </a:t>
            </a:r>
          </a:p>
          <a:p>
            <a:pPr marL="0" indent="0">
              <a:buNone/>
            </a:pPr>
            <a:endParaRPr lang="lt-LT"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3386171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4" name="Pavadinimas 3"/>
          <p:cNvSpPr>
            <a:spLocks noGrp="1"/>
          </p:cNvSpPr>
          <p:nvPr>
            <p:ph type="title"/>
          </p:nvPr>
        </p:nvSpPr>
        <p:spPr>
          <a:xfrm>
            <a:off x="838200" y="365125"/>
            <a:ext cx="10515600" cy="1262197"/>
          </a:xfrm>
        </p:spPr>
        <p:txBody>
          <a:bodyPr>
            <a:normAutofit/>
          </a:bodyPr>
          <a:lstStyle/>
          <a:p>
            <a:pPr algn="ctr"/>
            <a:r>
              <a:rPr lang="lt-LT" sz="5400" b="1" u="sng" dirty="0" smtClean="0">
                <a:latin typeface="Times New Roman" panose="02020603050405020304" pitchFamily="18" charset="0"/>
                <a:cs typeface="Times New Roman" panose="02020603050405020304" pitchFamily="18" charset="0"/>
              </a:rPr>
              <a:t>Beatifikacija</a:t>
            </a:r>
            <a:endParaRPr lang="lt-LT" sz="5400" b="1" u="sng" dirty="0">
              <a:latin typeface="Times New Roman" panose="02020603050405020304" pitchFamily="18" charset="0"/>
              <a:cs typeface="Times New Roman" panose="02020603050405020304" pitchFamily="18" charset="0"/>
            </a:endParaRPr>
          </a:p>
        </p:txBody>
      </p:sp>
      <p:sp>
        <p:nvSpPr>
          <p:cNvPr id="5" name="Turinio vietos rezervavimo ženklas 4"/>
          <p:cNvSpPr>
            <a:spLocks noGrp="1"/>
          </p:cNvSpPr>
          <p:nvPr>
            <p:ph idx="1"/>
          </p:nvPr>
        </p:nvSpPr>
        <p:spPr>
          <a:xfrm>
            <a:off x="838200" y="1627322"/>
            <a:ext cx="10515600" cy="4549641"/>
          </a:xfrm>
        </p:spPr>
        <p:txBody>
          <a:bodyPr>
            <a:noAutofit/>
          </a:bodyPr>
          <a:lstStyle/>
          <a:p>
            <a:r>
              <a:rPr lang="lt-LT" sz="3200" b="1" dirty="0" smtClean="0">
                <a:latin typeface="Times New Roman" panose="02020603050405020304" pitchFamily="18" charset="0"/>
                <a:cs typeface="Times New Roman" panose="02020603050405020304" pitchFamily="18" charset="0"/>
              </a:rPr>
              <a:t>Prieš paskelbiant asmenį palaimintuoju, turi būti surinkti liudijimai ir įrodymai, kad meldžiantis ir prašant jo užtarimo kažkas yra pasveikęs nuo sunkios ligos. </a:t>
            </a:r>
          </a:p>
          <a:p>
            <a:r>
              <a:rPr lang="lt-LT" sz="3200" b="1" dirty="0">
                <a:latin typeface="Times New Roman" panose="02020603050405020304" pitchFamily="18" charset="0"/>
                <a:cs typeface="Times New Roman" panose="02020603050405020304" pitchFamily="18" charset="0"/>
              </a:rPr>
              <a:t>Mokslinė komisija vadovaudamasi patvirtintais moksliniais kriterijais turi nuspręsti, ar nėra natūralaus paaiškinimo pateiktam stebuklui. Nors stebuklai gali būti bet kokio tipo, dažniausiai pranešama apie fizinius </a:t>
            </a:r>
            <a:r>
              <a:rPr lang="lt-LT" sz="3200" b="1" dirty="0" err="1">
                <a:latin typeface="Times New Roman" panose="02020603050405020304" pitchFamily="18" charset="0"/>
                <a:cs typeface="Times New Roman" panose="02020603050405020304" pitchFamily="18" charset="0"/>
              </a:rPr>
              <a:t>išgydymus</a:t>
            </a:r>
            <a:r>
              <a:rPr lang="lt-LT" sz="3200" b="1" dirty="0">
                <a:latin typeface="Times New Roman" panose="02020603050405020304" pitchFamily="18" charset="0"/>
                <a:cs typeface="Times New Roman" panose="02020603050405020304" pitchFamily="18" charset="0"/>
              </a:rPr>
              <a:t>. Jie privalo būti gerai dokumentuoti, aprašyta ligos istorija ir gydymas. Tai taip pat turi būti ilgalaikis išgijimas.</a:t>
            </a:r>
          </a:p>
        </p:txBody>
      </p:sp>
    </p:spTree>
    <p:extLst>
      <p:ext uri="{BB962C8B-B14F-4D97-AF65-F5344CB8AC3E}">
        <p14:creationId xmlns:p14="http://schemas.microsoft.com/office/powerpoint/2010/main" xmlns="" val="14534448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TotalTime>
  <Words>766</Words>
  <Application>Microsoft Office PowerPoint</Application>
  <PresentationFormat>Pasirinktinai</PresentationFormat>
  <Paragraphs>77</Paragraphs>
  <Slides>18</Slides>
  <Notes>1</Notes>
  <HiddenSlides>0</HiddenSlides>
  <MMClips>0</MMClips>
  <ScaleCrop>false</ScaleCrop>
  <HeadingPairs>
    <vt:vector size="4" baseType="variant">
      <vt:variant>
        <vt:lpstr>Tema</vt:lpstr>
      </vt:variant>
      <vt:variant>
        <vt:i4>1</vt:i4>
      </vt:variant>
      <vt:variant>
        <vt:lpstr>Skaidrių pavadinimai</vt:lpstr>
      </vt:variant>
      <vt:variant>
        <vt:i4>18</vt:i4>
      </vt:variant>
    </vt:vector>
  </HeadingPairs>
  <TitlesOfParts>
    <vt:vector size="19" baseType="lpstr">
      <vt:lpstr>„Office“ tema</vt:lpstr>
      <vt:lpstr>Juos vadiname  šventaisiais 8 klasė</vt:lpstr>
      <vt:lpstr>Šventųjų gyvenimo pavyzdys- Maksimiljonas Kolbė</vt:lpstr>
      <vt:lpstr>Skaidrė 3</vt:lpstr>
      <vt:lpstr>Skaitykite ir palyginkite šias citatas:</vt:lpstr>
      <vt:lpstr>Kokia yra žodžio „šventas“ reikšmė?</vt:lpstr>
      <vt:lpstr>Kas yra šventasis?</vt:lpstr>
      <vt:lpstr>Kalbant apie šventumą, svarbu žinoti šias dvi svarbias sąvokas</vt:lpstr>
      <vt:lpstr>Beatifikacija</vt:lpstr>
      <vt:lpstr>Beatifikacija</vt:lpstr>
      <vt:lpstr>Beatifikacija</vt:lpstr>
      <vt:lpstr>Lietuva turi du palaimintuosius</vt:lpstr>
      <vt:lpstr>Kanonizacija</vt:lpstr>
      <vt:lpstr>Kanonizacija</vt:lpstr>
      <vt:lpstr>Lietuva turi vieną šventąjį</vt:lpstr>
      <vt:lpstr>Skaidrė 15</vt:lpstr>
      <vt:lpstr>Rask laiko internete ar knygose patyrinėti šių šventųjų asmenybių gyvenimus:</vt:lpstr>
      <vt:lpstr>Pamąstyk</vt:lpstr>
      <vt:lpstr>Ilgalaikis namų darbas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Juos vadiname  šventaisiais 8 klasė</dc:title>
  <dc:creator>Laima</dc:creator>
  <cp:lastModifiedBy>Vartotojas</cp:lastModifiedBy>
  <cp:revision>51</cp:revision>
  <dcterms:created xsi:type="dcterms:W3CDTF">2020-03-23T19:48:39Z</dcterms:created>
  <dcterms:modified xsi:type="dcterms:W3CDTF">2020-04-26T07:43:45Z</dcterms:modified>
</cp:coreProperties>
</file>