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photoAlbum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6586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9898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27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787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0138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42016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916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9843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7041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0863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redag. ruoš. pavad. stilių</a:t>
            </a:r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3592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redag. ruoš. pavad. stilių</a:t>
            </a:r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E20CC-93DD-4BAF-A46E-5D31E6939D4D}" type="datetimeFigureOut">
              <a:rPr lang="lt-LT" smtClean="0"/>
              <a:t>2017-03-02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F0D56-655E-4F33-8213-4F604671816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2828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PlakatasNėštumoCentr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38" y="0"/>
            <a:ext cx="5062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6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Božena ir Ivon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65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Giedrė ir Dali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29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Ginta ir Kristijona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37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Jūratė ir Iev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9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Uršulė ir Kamilė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1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 descr="Živilė ir Augustė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7366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Plačiaekranė</PresentationFormat>
  <Paragraphs>0</Paragraphs>
  <Slides>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Fotoalbumas</dc:title>
  <dc:creator>VVPKRŠC</dc:creator>
  <cp:lastModifiedBy>VVPKRŠC</cp:lastModifiedBy>
  <cp:revision>2</cp:revision>
  <dcterms:created xsi:type="dcterms:W3CDTF">2017-03-02T08:25:45Z</dcterms:created>
  <dcterms:modified xsi:type="dcterms:W3CDTF">2017-03-02T08:26:18Z</dcterms:modified>
</cp:coreProperties>
</file>