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60" r:id="rId5"/>
    <p:sldId id="261" r:id="rId6"/>
    <p:sldId id="262" r:id="rId7"/>
    <p:sldId id="258" r:id="rId8"/>
    <p:sldId id="263" r:id="rId9"/>
    <p:sldId id="264" r:id="rId10"/>
    <p:sldId id="266" r:id="rId11"/>
    <p:sldId id="267" r:id="rId12"/>
    <p:sldId id="265" r:id="rId13"/>
    <p:sldId id="269" r:id="rId14"/>
    <p:sldId id="268" r:id="rId15"/>
    <p:sldId id="271" r:id="rId16"/>
    <p:sldId id="273" r:id="rId17"/>
    <p:sldId id="276" r:id="rId18"/>
    <p:sldId id="270" r:id="rId19"/>
    <p:sldId id="272" r:id="rId20"/>
    <p:sldId id="277" r:id="rId21"/>
    <p:sldId id="274" r:id="rId22"/>
    <p:sldId id="275" r:id="rId23"/>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4" d="100"/>
          <a:sy n="114" d="100"/>
        </p:scale>
        <p:origin x="47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EA1FBE-FCD8-4AD8-B613-ECB1E5228693}" type="datetimeFigureOut">
              <a:rPr lang="lt-LT" smtClean="0"/>
              <a:t>2016-10-14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C3DDFEB-C8FF-4E74-9758-A13C27DD4855}" type="slidenum">
              <a:rPr lang="lt-LT" smtClean="0"/>
              <a:t>‹#›</a:t>
            </a:fld>
            <a:endParaRPr lang="lt-L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8509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EA1FBE-FCD8-4AD8-B613-ECB1E5228693}" type="datetimeFigureOut">
              <a:rPr lang="lt-LT" smtClean="0"/>
              <a:t>2016-10-14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C3DDFEB-C8FF-4E74-9758-A13C27DD4855}" type="slidenum">
              <a:rPr lang="lt-LT" smtClean="0"/>
              <a:t>‹#›</a:t>
            </a:fld>
            <a:endParaRPr lang="lt-LT"/>
          </a:p>
        </p:txBody>
      </p:sp>
    </p:spTree>
    <p:extLst>
      <p:ext uri="{BB962C8B-B14F-4D97-AF65-F5344CB8AC3E}">
        <p14:creationId xmlns:p14="http://schemas.microsoft.com/office/powerpoint/2010/main" val="1793158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EA1FBE-FCD8-4AD8-B613-ECB1E5228693}" type="datetimeFigureOut">
              <a:rPr lang="lt-LT" smtClean="0"/>
              <a:t>2016-10-14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C3DDFEB-C8FF-4E74-9758-A13C27DD4855}" type="slidenum">
              <a:rPr lang="lt-LT" smtClean="0"/>
              <a:t>‹#›</a:t>
            </a:fld>
            <a:endParaRPr lang="lt-LT"/>
          </a:p>
        </p:txBody>
      </p:sp>
    </p:spTree>
    <p:extLst>
      <p:ext uri="{BB962C8B-B14F-4D97-AF65-F5344CB8AC3E}">
        <p14:creationId xmlns:p14="http://schemas.microsoft.com/office/powerpoint/2010/main" val="664796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EA1FBE-FCD8-4AD8-B613-ECB1E5228693}" type="datetimeFigureOut">
              <a:rPr lang="lt-LT" smtClean="0"/>
              <a:t>2016-10-14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C3DDFEB-C8FF-4E74-9758-A13C27DD4855}" type="slidenum">
              <a:rPr lang="lt-LT" smtClean="0"/>
              <a:t>‹#›</a:t>
            </a:fld>
            <a:endParaRPr lang="lt-LT"/>
          </a:p>
        </p:txBody>
      </p:sp>
    </p:spTree>
    <p:extLst>
      <p:ext uri="{BB962C8B-B14F-4D97-AF65-F5344CB8AC3E}">
        <p14:creationId xmlns:p14="http://schemas.microsoft.com/office/powerpoint/2010/main" val="1182732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EA1FBE-FCD8-4AD8-B613-ECB1E5228693}" type="datetimeFigureOut">
              <a:rPr lang="lt-LT" smtClean="0"/>
              <a:t>2016-10-14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C3DDFEB-C8FF-4E74-9758-A13C27DD4855}" type="slidenum">
              <a:rPr lang="lt-LT" smtClean="0"/>
              <a:t>‹#›</a:t>
            </a:fld>
            <a:endParaRPr lang="lt-L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212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EA1FBE-FCD8-4AD8-B613-ECB1E5228693}" type="datetimeFigureOut">
              <a:rPr lang="lt-LT" smtClean="0"/>
              <a:t>2016-10-14</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AC3DDFEB-C8FF-4E74-9758-A13C27DD4855}" type="slidenum">
              <a:rPr lang="lt-LT" smtClean="0"/>
              <a:t>‹#›</a:t>
            </a:fld>
            <a:endParaRPr lang="lt-LT"/>
          </a:p>
        </p:txBody>
      </p:sp>
    </p:spTree>
    <p:extLst>
      <p:ext uri="{BB962C8B-B14F-4D97-AF65-F5344CB8AC3E}">
        <p14:creationId xmlns:p14="http://schemas.microsoft.com/office/powerpoint/2010/main" val="944136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EA1FBE-FCD8-4AD8-B613-ECB1E5228693}" type="datetimeFigureOut">
              <a:rPr lang="lt-LT" smtClean="0"/>
              <a:t>2016-10-14</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AC3DDFEB-C8FF-4E74-9758-A13C27DD4855}" type="slidenum">
              <a:rPr lang="lt-LT" smtClean="0"/>
              <a:t>‹#›</a:t>
            </a:fld>
            <a:endParaRPr lang="lt-LT"/>
          </a:p>
        </p:txBody>
      </p:sp>
    </p:spTree>
    <p:extLst>
      <p:ext uri="{BB962C8B-B14F-4D97-AF65-F5344CB8AC3E}">
        <p14:creationId xmlns:p14="http://schemas.microsoft.com/office/powerpoint/2010/main" val="1907646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EA1FBE-FCD8-4AD8-B613-ECB1E5228693}" type="datetimeFigureOut">
              <a:rPr lang="lt-LT" smtClean="0"/>
              <a:t>2016-10-14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AC3DDFEB-C8FF-4E74-9758-A13C27DD4855}" type="slidenum">
              <a:rPr lang="lt-LT" smtClean="0"/>
              <a:t>‹#›</a:t>
            </a:fld>
            <a:endParaRPr lang="lt-LT"/>
          </a:p>
        </p:txBody>
      </p:sp>
    </p:spTree>
    <p:extLst>
      <p:ext uri="{BB962C8B-B14F-4D97-AF65-F5344CB8AC3E}">
        <p14:creationId xmlns:p14="http://schemas.microsoft.com/office/powerpoint/2010/main" val="3079881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AEA1FBE-FCD8-4AD8-B613-ECB1E5228693}" type="datetimeFigureOut">
              <a:rPr lang="lt-LT" smtClean="0"/>
              <a:t>2016-10-14</a:t>
            </a:fld>
            <a:endParaRPr lang="lt-L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lt-LT"/>
          </a:p>
        </p:txBody>
      </p:sp>
      <p:sp>
        <p:nvSpPr>
          <p:cNvPr id="9" name="Slide Number Placeholder 8"/>
          <p:cNvSpPr>
            <a:spLocks noGrp="1"/>
          </p:cNvSpPr>
          <p:nvPr>
            <p:ph type="sldNum" sz="quarter" idx="12"/>
          </p:nvPr>
        </p:nvSpPr>
        <p:spPr/>
        <p:txBody>
          <a:bodyPr/>
          <a:lstStyle/>
          <a:p>
            <a:fld id="{AC3DDFEB-C8FF-4E74-9758-A13C27DD4855}" type="slidenum">
              <a:rPr lang="lt-LT" smtClean="0"/>
              <a:t>‹#›</a:t>
            </a:fld>
            <a:endParaRPr lang="lt-LT"/>
          </a:p>
        </p:txBody>
      </p:sp>
    </p:spTree>
    <p:extLst>
      <p:ext uri="{BB962C8B-B14F-4D97-AF65-F5344CB8AC3E}">
        <p14:creationId xmlns:p14="http://schemas.microsoft.com/office/powerpoint/2010/main" val="787175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AEA1FBE-FCD8-4AD8-B613-ECB1E5228693}" type="datetimeFigureOut">
              <a:rPr lang="lt-LT" smtClean="0"/>
              <a:t>2016-10-14</a:t>
            </a:fld>
            <a:endParaRPr lang="lt-LT"/>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lt-L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C3DDFEB-C8FF-4E74-9758-A13C27DD4855}" type="slidenum">
              <a:rPr lang="lt-LT" smtClean="0"/>
              <a:t>‹#›</a:t>
            </a:fld>
            <a:endParaRPr lang="lt-LT"/>
          </a:p>
        </p:txBody>
      </p:sp>
    </p:spTree>
    <p:extLst>
      <p:ext uri="{BB962C8B-B14F-4D97-AF65-F5344CB8AC3E}">
        <p14:creationId xmlns:p14="http://schemas.microsoft.com/office/powerpoint/2010/main" val="4176614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EA1FBE-FCD8-4AD8-B613-ECB1E5228693}" type="datetimeFigureOut">
              <a:rPr lang="lt-LT" smtClean="0"/>
              <a:t>2016-10-14</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AC3DDFEB-C8FF-4E74-9758-A13C27DD4855}" type="slidenum">
              <a:rPr lang="lt-LT" smtClean="0"/>
              <a:t>‹#›</a:t>
            </a:fld>
            <a:endParaRPr lang="lt-LT"/>
          </a:p>
        </p:txBody>
      </p:sp>
    </p:spTree>
    <p:extLst>
      <p:ext uri="{BB962C8B-B14F-4D97-AF65-F5344CB8AC3E}">
        <p14:creationId xmlns:p14="http://schemas.microsoft.com/office/powerpoint/2010/main" val="2841373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AEA1FBE-FCD8-4AD8-B613-ECB1E5228693}" type="datetimeFigureOut">
              <a:rPr lang="lt-LT" smtClean="0"/>
              <a:t>2016-10-14</a:t>
            </a:fld>
            <a:endParaRPr lang="lt-LT"/>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lt-LT"/>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C3DDFEB-C8FF-4E74-9758-A13C27DD4855}" type="slidenum">
              <a:rPr lang="lt-LT" smtClean="0"/>
              <a:t>‹#›</a:t>
            </a:fld>
            <a:endParaRPr lang="lt-LT"/>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99030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5400" dirty="0" err="1"/>
              <a:t>Ateitininkai</a:t>
            </a:r>
            <a:r>
              <a:rPr lang="en-US" sz="5400" dirty="0"/>
              <a:t> </a:t>
            </a:r>
            <a:r>
              <a:rPr lang="en-US" sz="5400" dirty="0" err="1"/>
              <a:t>Vilkavi</a:t>
            </a:r>
            <a:r>
              <a:rPr lang="lt-LT" sz="5400" dirty="0"/>
              <a:t>škio vyskupijoje – praeitis ir šiandiena</a:t>
            </a:r>
          </a:p>
        </p:txBody>
      </p:sp>
      <p:sp>
        <p:nvSpPr>
          <p:cNvPr id="3" name="Subtitle 2"/>
          <p:cNvSpPr>
            <a:spLocks noGrp="1"/>
          </p:cNvSpPr>
          <p:nvPr>
            <p:ph type="subTitle" idx="1"/>
          </p:nvPr>
        </p:nvSpPr>
        <p:spPr/>
        <p:txBody>
          <a:bodyPr/>
          <a:lstStyle/>
          <a:p>
            <a:r>
              <a:rPr lang="lt-LT" dirty="0"/>
              <a:t>Renata Markevičienė Kauno raj. Akademijos Ugnės Karvelis gimnazija 2016 10 07</a:t>
            </a:r>
          </a:p>
        </p:txBody>
      </p:sp>
    </p:spTree>
    <p:extLst>
      <p:ext uri="{BB962C8B-B14F-4D97-AF65-F5344CB8AC3E}">
        <p14:creationId xmlns:p14="http://schemas.microsoft.com/office/powerpoint/2010/main" val="3693017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ATEITININKAI KARIAI – TĖVYNĖS GYBĖJAI</a:t>
            </a:r>
          </a:p>
        </p:txBody>
      </p:sp>
      <p:sp>
        <p:nvSpPr>
          <p:cNvPr id="3" name="Content Placeholder 2"/>
          <p:cNvSpPr>
            <a:spLocks noGrp="1"/>
          </p:cNvSpPr>
          <p:nvPr>
            <p:ph sz="half" idx="1"/>
          </p:nvPr>
        </p:nvSpPr>
        <p:spPr/>
        <p:txBody>
          <a:bodyPr/>
          <a:lstStyle/>
          <a:p>
            <a:r>
              <a:rPr lang="lt-LT" dirty="0"/>
              <a:t>LEONAS PRAPUOLENIS – (1913 – 1972) – gimė Vilkaviškio apskr., baigė Kybartų „Žiburio“ gimnaziją. Ateitininkų kuopos  pirmininkas, koorporacijos „Gintaro“ pirmininkas.</a:t>
            </a:r>
          </a:p>
          <a:p>
            <a:r>
              <a:rPr lang="lt-LT" dirty="0"/>
              <a:t>Partizanas JUOZAS LUKŠA-(1921 – 1951) – gimė Marijampolės apskr., SAS ,koorporacijos „Grandis“ narys. </a:t>
            </a:r>
          </a:p>
          <a:p>
            <a:r>
              <a:rPr lang="lt-LT" dirty="0"/>
              <a:t>Mokytojas KONSTANTINAS BAJERČIUS ( 1903-1946) – gimė Šakių apskr.,nuo pirmųjų klasių ateitininkas,veiklus katalikas, buvo partizanų kovotojų ryšininkas. </a:t>
            </a:r>
          </a:p>
        </p:txBody>
      </p:sp>
      <p:pic>
        <p:nvPicPr>
          <p:cNvPr id="5122" name="Picture 2" descr="Vaizdo rezultata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60870" y="2010537"/>
            <a:ext cx="3451860" cy="369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787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Ateitininkai,kuriais didžiuojasi visi geros valios žmonės</a:t>
            </a:r>
          </a:p>
        </p:txBody>
      </p:sp>
      <p:sp>
        <p:nvSpPr>
          <p:cNvPr id="3" name="Content Placeholder 2"/>
          <p:cNvSpPr>
            <a:spLocks noGrp="1"/>
          </p:cNvSpPr>
          <p:nvPr>
            <p:ph sz="half" idx="1"/>
          </p:nvPr>
        </p:nvSpPr>
        <p:spPr/>
        <p:txBody>
          <a:bodyPr/>
          <a:lstStyle/>
          <a:p>
            <a:r>
              <a:rPr lang="lt-LT" dirty="0"/>
              <a:t>Vytautas Insoda (1916 09 24- 2016 09 24) – ateitininkas, gydytojas. Baigė Marijampolės marijonų gimnaziją. Gyveno Marijampolėje.</a:t>
            </a:r>
          </a:p>
          <a:p>
            <a:r>
              <a:rPr lang="lt-LT" dirty="0"/>
              <a:t>Dukra Irena Kunevičienė – gydytoja, ateitininkė, ilgametė Kauno krašto ateitininkų valdybos pirmininkė.</a:t>
            </a:r>
          </a:p>
          <a:p>
            <a:r>
              <a:rPr lang="lt-LT" dirty="0"/>
              <a:t>Sūnus kunigas Vytautas Insoda</a:t>
            </a:r>
          </a:p>
          <a:p>
            <a:endParaRPr lang="lt-LT" dirty="0"/>
          </a:p>
          <a:p>
            <a:endParaRPr lang="lt-LT" dirty="0"/>
          </a:p>
        </p:txBody>
      </p:sp>
      <p:pic>
        <p:nvPicPr>
          <p:cNvPr id="2052" name="Picture 4" descr="http://www.marijampolesligonine.lt/images/stories/galerija/14442659_10205414511641346_1395659560_n.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867479" y="1846369"/>
            <a:ext cx="2749969"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5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lt-LT" dirty="0"/>
              <a:t>Ateitininkai,kuriais didžiuojasi visi geros valios žmonės</a:t>
            </a:r>
          </a:p>
        </p:txBody>
      </p:sp>
      <p:sp>
        <p:nvSpPr>
          <p:cNvPr id="5" name="Content Placeholder 4"/>
          <p:cNvSpPr>
            <a:spLocks noGrp="1"/>
          </p:cNvSpPr>
          <p:nvPr>
            <p:ph sz="half" idx="1"/>
          </p:nvPr>
        </p:nvSpPr>
        <p:spPr/>
        <p:txBody>
          <a:bodyPr/>
          <a:lstStyle/>
          <a:p>
            <a:r>
              <a:rPr lang="lt-LT" dirty="0"/>
              <a:t>VIDAS ABRAITIS- gimė 1955 Vilkaviškio r. Baigė Kudirkos Naumiesčio V. Kudirkos mokyklą. </a:t>
            </a:r>
          </a:p>
          <a:p>
            <a:r>
              <a:rPr lang="lt-LT" dirty="0"/>
              <a:t>Ilgametis Ateitininkų Federacijos pirmininkas ir generalinis sekretorius.</a:t>
            </a:r>
          </a:p>
          <a:p>
            <a:r>
              <a:rPr lang="lt-LT" dirty="0"/>
              <a:t>Judėjimo „Eucharistijos bičiuliai“ veikėjas ir „Katalikų Bažnyčios kronikos“ platintojas.</a:t>
            </a:r>
          </a:p>
          <a:p>
            <a:r>
              <a:rPr lang="lt-LT" dirty="0"/>
              <a:t>Su žmona Loreta užaugino tris vaikus, kurie taip yra ateitininkai.</a:t>
            </a:r>
          </a:p>
        </p:txBody>
      </p:sp>
      <p:pic>
        <p:nvPicPr>
          <p:cNvPr id="3074" name="Picture 2" descr="http://media.bernardinai.lt/o/5afc641af307f8916e0248747099447d76579c8b_article_scale.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353175" y="2300288"/>
            <a:ext cx="4667250" cy="311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716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Lietuvos Nepriklausomybės atkūrimas – ateitininkijos antrasis gimimas</a:t>
            </a:r>
          </a:p>
        </p:txBody>
      </p:sp>
      <p:sp>
        <p:nvSpPr>
          <p:cNvPr id="3" name="Content Placeholder 2"/>
          <p:cNvSpPr>
            <a:spLocks noGrp="1"/>
          </p:cNvSpPr>
          <p:nvPr>
            <p:ph sz="half" idx="1"/>
          </p:nvPr>
        </p:nvSpPr>
        <p:spPr/>
        <p:txBody>
          <a:bodyPr>
            <a:normAutofit lnSpcReduction="10000"/>
          </a:bodyPr>
          <a:lstStyle/>
          <a:p>
            <a:r>
              <a:rPr lang="lt-LT" dirty="0"/>
              <a:t>SESERYS KUCMICKAITĖS:</a:t>
            </a:r>
          </a:p>
          <a:p>
            <a:r>
              <a:rPr lang="lt-LT" dirty="0"/>
              <a:t>ZITA KuzmickaitėURBIENĖ (J. Matulaičio kuopos globėja). Kuopos įkūrimą Zitai iniciavo Verutė (sesuo vargdienė).</a:t>
            </a:r>
          </a:p>
          <a:p>
            <a:r>
              <a:rPr lang="lt-LT" dirty="0"/>
              <a:t>DAIVA KUZMICKAITĖ – pradėjo dirbti su jaunimu kaip kuopos globėja nuo 89 – 90 metais. AF tarybos narė.</a:t>
            </a:r>
          </a:p>
          <a:p>
            <a:r>
              <a:rPr lang="lt-LT" dirty="0"/>
              <a:t>VIRGINIJA Kuzmickaitė MALINAUSKIENĖ –ateitininkė, ištekėjusi už ateitininko Vyganto Malinausko. Aktyvi ateitininkė.</a:t>
            </a:r>
          </a:p>
          <a:p>
            <a:r>
              <a:rPr lang="lt-LT" dirty="0"/>
              <a:t>BERNARDETA MALIŠKAITĖ –sesuo eucharistietė, organizavusi Kybartuose jaunimui katalikiškas stovyklas.</a:t>
            </a:r>
          </a:p>
          <a:p>
            <a:endParaRPr lang="lt-LT" dirty="0"/>
          </a:p>
        </p:txBody>
      </p:sp>
      <p:pic>
        <p:nvPicPr>
          <p:cNvPr id="4098" name="Picture 2" descr="http://www.ateitis.lt/sites/default/files/40243_108064379250633_100001412155136_69980_8006719_n.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340305" y="1846263"/>
            <a:ext cx="2692990"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629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lt-LT" dirty="0"/>
              <a:t>ATEITININKIJA VILKAVIŠKIO VYSKUPIJOJE DABARTIS</a:t>
            </a:r>
          </a:p>
        </p:txBody>
      </p:sp>
      <p:pic>
        <p:nvPicPr>
          <p:cNvPr id="5124" name="Picture 4" descr="Vaizdo rezultata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411751" y="2142117"/>
            <a:ext cx="4199340" cy="307411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upload.wikimedia.org/wikipedia/commons/thumb/4/49/Lituania_-_Arcidiocesi_di_Kaunas.png/280px-Lituania_-_Arcidiocesi_di_Kaunas.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889172" y="2142117"/>
            <a:ext cx="3647209" cy="3074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761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1" dirty="0"/>
              <a:t>Alytaus krašto ateitininkų būrys </a:t>
            </a:r>
          </a:p>
        </p:txBody>
      </p:sp>
      <p:sp>
        <p:nvSpPr>
          <p:cNvPr id="3" name="Content Placeholder 2"/>
          <p:cNvSpPr>
            <a:spLocks noGrp="1"/>
          </p:cNvSpPr>
          <p:nvPr>
            <p:ph sz="half" idx="1"/>
          </p:nvPr>
        </p:nvSpPr>
        <p:spPr/>
        <p:txBody>
          <a:bodyPr/>
          <a:lstStyle/>
          <a:p>
            <a:r>
              <a:rPr lang="lt-LT" dirty="0"/>
              <a:t>Alytaus Adolfo Ramanausko – Vanago gimnazijos ateitininkai, kuopos globėja Irena Motūzienė</a:t>
            </a:r>
          </a:p>
        </p:txBody>
      </p:sp>
      <p:pic>
        <p:nvPicPr>
          <p:cNvPr id="6146" name="Picture 2" descr="http://vanagogimnazija.lt/wp-content/uploads/2013/11/20151119_122004.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218238" y="2469059"/>
            <a:ext cx="4937125" cy="2777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134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1" dirty="0"/>
              <a:t>Kauno krašto ateitininkų būrys</a:t>
            </a:r>
          </a:p>
        </p:txBody>
      </p:sp>
      <p:sp>
        <p:nvSpPr>
          <p:cNvPr id="3" name="Content Placeholder 2"/>
          <p:cNvSpPr>
            <a:spLocks noGrp="1"/>
          </p:cNvSpPr>
          <p:nvPr>
            <p:ph sz="half" idx="1"/>
          </p:nvPr>
        </p:nvSpPr>
        <p:spPr/>
        <p:txBody>
          <a:bodyPr/>
          <a:lstStyle/>
          <a:p>
            <a:r>
              <a:rPr lang="lt-LT" dirty="0"/>
              <a:t>Kauno r. Akademijos Ugnės Karvelis gimnazijos kunigo Jono Bosko kuopa, kuopos globėja Renata Markevičienė</a:t>
            </a:r>
          </a:p>
          <a:p>
            <a:r>
              <a:rPr lang="lt-LT" dirty="0"/>
              <a:t>Kauno r. Garliavos J. Lukšos kuopa. Globėja Daiva Bruzgienė</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218238" y="2006204"/>
            <a:ext cx="4937125" cy="3702843"/>
          </a:xfrm>
        </p:spPr>
      </p:pic>
    </p:spTree>
    <p:extLst>
      <p:ext uri="{BB962C8B-B14F-4D97-AF65-F5344CB8AC3E}">
        <p14:creationId xmlns:p14="http://schemas.microsoft.com/office/powerpoint/2010/main" val="1134939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Kauno krašto ateitininkų dvasios tėvas</a:t>
            </a:r>
          </a:p>
        </p:txBody>
      </p:sp>
      <p:sp>
        <p:nvSpPr>
          <p:cNvPr id="3" name="Content Placeholder 2"/>
          <p:cNvSpPr>
            <a:spLocks noGrp="1"/>
          </p:cNvSpPr>
          <p:nvPr>
            <p:ph sz="half" idx="1"/>
          </p:nvPr>
        </p:nvSpPr>
        <p:spPr/>
        <p:txBody>
          <a:bodyPr/>
          <a:lstStyle/>
          <a:p>
            <a:r>
              <a:rPr lang="lt-LT" dirty="0"/>
              <a:t>Kunigas Lionginas Vaičiulionis g.1931. Šv. Dvasios Šilainių parapijoje nuo 1995 metų, - ištikimas ateitininkų pagalbininkas</a:t>
            </a:r>
          </a:p>
          <a:p>
            <a:endParaRPr lang="lt-LT" dirty="0"/>
          </a:p>
          <a:p>
            <a:endParaRPr lang="lt-LT" dirty="0"/>
          </a:p>
          <a:p>
            <a:r>
              <a:rPr lang="lt-LT" dirty="0"/>
              <a:t>Nuo 2014 metų kunigas Darius Vasiliauskas</a:t>
            </a:r>
          </a:p>
        </p:txBody>
      </p:sp>
      <p:pic>
        <p:nvPicPr>
          <p:cNvPr id="1026" name="Picture 2" descr="Vaizdo rezultata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962223" y="1845734"/>
            <a:ext cx="2743200" cy="21854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unDari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2606" y="1737360"/>
            <a:ext cx="2267377" cy="372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495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1" dirty="0"/>
              <a:t>Marijampolės krašto ateitininkų būrys</a:t>
            </a:r>
            <a:endParaRPr lang="lt-LT" dirty="0"/>
          </a:p>
        </p:txBody>
      </p:sp>
      <p:sp>
        <p:nvSpPr>
          <p:cNvPr id="3" name="Content Placeholder 2"/>
          <p:cNvSpPr>
            <a:spLocks noGrp="1"/>
          </p:cNvSpPr>
          <p:nvPr>
            <p:ph idx="1"/>
          </p:nvPr>
        </p:nvSpPr>
        <p:spPr/>
        <p:txBody>
          <a:bodyPr/>
          <a:lstStyle/>
          <a:p>
            <a:pPr algn="ctr"/>
            <a:r>
              <a:rPr lang="lt-LT" dirty="0"/>
              <a:t>  Veikia 6 kuopos:</a:t>
            </a:r>
          </a:p>
          <a:p>
            <a:pPr algn="just"/>
            <a:r>
              <a:rPr lang="lt-LT" dirty="0"/>
              <a:t> Šaltinio vid. mokykloje „Palaimintojo ark. Jurgio Matulaičio“ kuopa – globėja </a:t>
            </a:r>
            <a:r>
              <a:rPr lang="lt-LT" b="1" dirty="0"/>
              <a:t>Rasa Pudžemiene, Marijampolės krašto ateitininkų valdybos pirmininkė.</a:t>
            </a:r>
          </a:p>
          <a:p>
            <a:pPr algn="just"/>
            <a:r>
              <a:rPr lang="lt-LT" dirty="0"/>
              <a:t>„Arkangelo Mykolo“ kuopa – globėja Zita Legotienė</a:t>
            </a:r>
          </a:p>
          <a:p>
            <a:pPr algn="just"/>
            <a:r>
              <a:rPr lang="lt-LT" dirty="0"/>
              <a:t>KKC vidurinės mokyklos „Žvaigždutės“ kuopa – globėja Jurgita Daugirdaitė</a:t>
            </a:r>
          </a:p>
          <a:p>
            <a:pPr algn="just"/>
            <a:r>
              <a:rPr lang="lt-LT" dirty="0" err="1"/>
              <a:t>Padovinio</a:t>
            </a:r>
            <a:r>
              <a:rPr lang="lt-LT" dirty="0"/>
              <a:t> pagrindinės mokyklos „Kregždutės“ kuopa – globėja Jūratė Lukšienė</a:t>
            </a:r>
          </a:p>
          <a:p>
            <a:pPr algn="just"/>
            <a:r>
              <a:rPr lang="lt-LT" dirty="0"/>
              <a:t>Kalvarijos vidurines mokyklos „Šv. Povilo“ kuopa – globėja Laimutė Vikšnaitienė </a:t>
            </a:r>
          </a:p>
          <a:p>
            <a:pPr algn="just"/>
            <a:r>
              <a:rPr lang="lt-LT" dirty="0"/>
              <a:t> Igliaukos A.Matučio kuopa „Saulėtekis“ – globėja Zita Janulevičienė.</a:t>
            </a:r>
          </a:p>
          <a:p>
            <a:pPr algn="just"/>
            <a:endParaRPr lang="lt-LT" dirty="0"/>
          </a:p>
        </p:txBody>
      </p:sp>
    </p:spTree>
    <p:extLst>
      <p:ext uri="{BB962C8B-B14F-4D97-AF65-F5344CB8AC3E}">
        <p14:creationId xmlns:p14="http://schemas.microsoft.com/office/powerpoint/2010/main" val="21727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lt-LT" dirty="0"/>
              <a:t>Marijampolės krašto ateitininkai</a:t>
            </a:r>
          </a:p>
        </p:txBody>
      </p:sp>
      <p:pic>
        <p:nvPicPr>
          <p:cNvPr id="7170" name="Picture 2" descr="http://mjotas.lt/wp-content/gallery/nariai/ateitininkai001.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399381" y="2243138"/>
            <a:ext cx="4333875" cy="322897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mjotas.lt/wp-content/gallery/nariai/ateitininkai002.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891338" y="2514600"/>
            <a:ext cx="3590925" cy="268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145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dirty="0"/>
              <a:t>Pranešimo uždavinys</a:t>
            </a:r>
          </a:p>
        </p:txBody>
      </p:sp>
      <p:sp>
        <p:nvSpPr>
          <p:cNvPr id="3" name="Content Placeholder 2"/>
          <p:cNvSpPr>
            <a:spLocks noGrp="1"/>
          </p:cNvSpPr>
          <p:nvPr>
            <p:ph idx="1"/>
          </p:nvPr>
        </p:nvSpPr>
        <p:spPr/>
        <p:txBody>
          <a:bodyPr>
            <a:normAutofit/>
          </a:bodyPr>
          <a:lstStyle/>
          <a:p>
            <a:pPr algn="just"/>
            <a:r>
              <a:rPr lang="lt-LT" sz="2400" dirty="0"/>
              <a:t>Pristatant Ateitininkų federacijos ideologiją ir pasaulėžiūrą aptarti Vilkaviškio vyskupijoje veikusias ir veikiančias kuopas, supažindinti su iškiliomis asmenybėmis, ieškant galimybių motyvuoti ateitininkijos dvasią ir veiklas vyskupijoje.</a:t>
            </a:r>
          </a:p>
        </p:txBody>
      </p:sp>
    </p:spTree>
    <p:extLst>
      <p:ext uri="{BB962C8B-B14F-4D97-AF65-F5344CB8AC3E}">
        <p14:creationId xmlns:p14="http://schemas.microsoft.com/office/powerpoint/2010/main" val="2327268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lt-LT" dirty="0"/>
              <a:t>Marijampolės krašto ateitininkų dvasios tėvai</a:t>
            </a:r>
          </a:p>
        </p:txBody>
      </p:sp>
      <p:sp>
        <p:nvSpPr>
          <p:cNvPr id="6" name="Content Placeholder 5"/>
          <p:cNvSpPr>
            <a:spLocks noGrp="1"/>
          </p:cNvSpPr>
          <p:nvPr>
            <p:ph sz="half" idx="1"/>
          </p:nvPr>
        </p:nvSpPr>
        <p:spPr/>
        <p:txBody>
          <a:bodyPr/>
          <a:lstStyle/>
          <a:p>
            <a:r>
              <a:rPr lang="lt-LT" dirty="0"/>
              <a:t>Vyskupas Arūnas Poniškaitis g. 1966. Ateitininkas, krašto dvasios tėvas.</a:t>
            </a:r>
          </a:p>
        </p:txBody>
      </p:sp>
      <p:pic>
        <p:nvPicPr>
          <p:cNvPr id="2050" name="Picture 2" descr="http://lvk.lcn.lt/pix/lvk/foto/mini/poniskaitis.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26480" y="1845734"/>
            <a:ext cx="142875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317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Vietoj pabaigos</a:t>
            </a:r>
          </a:p>
        </p:txBody>
      </p:sp>
      <p:sp>
        <p:nvSpPr>
          <p:cNvPr id="3" name="Content Placeholder 2"/>
          <p:cNvSpPr>
            <a:spLocks noGrp="1"/>
          </p:cNvSpPr>
          <p:nvPr>
            <p:ph sz="half" idx="1"/>
          </p:nvPr>
        </p:nvSpPr>
        <p:spPr>
          <a:xfrm>
            <a:off x="1188720" y="2188634"/>
            <a:ext cx="4937760" cy="4023360"/>
          </a:xfrm>
        </p:spPr>
        <p:txBody>
          <a:bodyPr/>
          <a:lstStyle/>
          <a:p>
            <a:r>
              <a:rPr lang="lt-LT" dirty="0"/>
              <a:t>Du projektai „Ateitis Afrikai“ ir „Padžiauk sofą“ buvo pripažinti aktyviausiai įtraukiantys jaunimą į prasmingą veiklą ir įamžinti Valstybės pažinimo centre.</a:t>
            </a:r>
          </a:p>
          <a:p>
            <a:endParaRPr lang="lt-LT" dirty="0"/>
          </a:p>
        </p:txBody>
      </p:sp>
      <p:pic>
        <p:nvPicPr>
          <p:cNvPr id="8194" name="Picture 2" descr="http://mas.ateitis.lt/wp-content/uploads/2013/12/negriukai-ir-lelija.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18238" y="1996510"/>
            <a:ext cx="4937125" cy="372223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2391" y="3345872"/>
            <a:ext cx="2868273" cy="2701637"/>
          </a:xfrm>
          <a:prstGeom prst="rect">
            <a:avLst/>
          </a:prstGeom>
        </p:spPr>
      </p:pic>
    </p:spTree>
    <p:extLst>
      <p:ext uri="{BB962C8B-B14F-4D97-AF65-F5344CB8AC3E}">
        <p14:creationId xmlns:p14="http://schemas.microsoft.com/office/powerpoint/2010/main" val="1833121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media.bernardinai.lt/600x420/3f768c44952a111f3a602d9bb64a1c19fa29c68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0889672" cy="635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293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Pranešimas paruoštas</a:t>
            </a:r>
          </a:p>
        </p:txBody>
      </p:sp>
      <p:sp>
        <p:nvSpPr>
          <p:cNvPr id="3" name="Content Placeholder 2"/>
          <p:cNvSpPr>
            <a:spLocks noGrp="1"/>
          </p:cNvSpPr>
          <p:nvPr>
            <p:ph sz="half" idx="1"/>
          </p:nvPr>
        </p:nvSpPr>
        <p:spPr/>
        <p:txBody>
          <a:bodyPr/>
          <a:lstStyle/>
          <a:p>
            <a:pPr marL="0" indent="0">
              <a:buNone/>
            </a:pPr>
            <a:r>
              <a:rPr lang="lt-LT" dirty="0"/>
              <a:t>Naudojantis Dr. Vincento Rastenio (Ateitininkų federacijos atkūrimo vadovas, garbės pirmininkas) knyga ATEITININKAI, 2003m.</a:t>
            </a:r>
          </a:p>
          <a:p>
            <a:pPr marL="0" indent="0">
              <a:buNone/>
            </a:pPr>
            <a:r>
              <a:rPr lang="lt-LT" dirty="0"/>
              <a:t>Interviu: su Irena  Insodaite Kunevičiene (gimusia ir užaugusia Marijampolėje), buvusi ilgametė Kauno krašto ateitininkų valdybos pirmininkė</a:t>
            </a:r>
          </a:p>
          <a:p>
            <a:pPr marL="0" indent="0">
              <a:buNone/>
            </a:pPr>
            <a:r>
              <a:rPr lang="lt-LT" dirty="0"/>
              <a:t>Su Virginija Kuzmickaite Malinauskiene (užaugusi Marijampolėje, lankiusi kuopą).</a:t>
            </a:r>
          </a:p>
          <a:p>
            <a:pPr marL="0" indent="0">
              <a:buNone/>
            </a:pPr>
            <a:r>
              <a:rPr lang="lt-LT" dirty="0"/>
              <a:t>Su Rasa Pudžemiene, dabartine Marijampolės krašto valdybos pirmininke.</a:t>
            </a:r>
          </a:p>
          <a:p>
            <a:endParaRPr lang="lt-LT" dirty="0"/>
          </a:p>
        </p:txBody>
      </p:sp>
      <p:pic>
        <p:nvPicPr>
          <p:cNvPr id="3074" name="Picture 2" descr="http://www.ateitis.lt/sites/default/files/KKAV_7.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18238" y="2211917"/>
            <a:ext cx="4937125" cy="3291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779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Iš prof. K. Žemaičio paskaitos „Vilkaviškio vyskupijos istorija“</a:t>
            </a:r>
          </a:p>
        </p:txBody>
      </p:sp>
      <p:sp>
        <p:nvSpPr>
          <p:cNvPr id="3" name="Content Placeholder 2"/>
          <p:cNvSpPr>
            <a:spLocks noGrp="1"/>
          </p:cNvSpPr>
          <p:nvPr>
            <p:ph idx="1"/>
          </p:nvPr>
        </p:nvSpPr>
        <p:spPr/>
        <p:txBody>
          <a:bodyPr/>
          <a:lstStyle/>
          <a:p>
            <a:r>
              <a:rPr lang="lt-LT" dirty="0"/>
              <a:t>Kalbėdamas apie pal. Jurgį Matulaitį profesorius Kęstutis aptarė ir krikščionio kataliko paveikslą, kuris ne tik praktikavo tikėjimą, skaitė ir pirko krikščionišką spaudą, bet ir priklausė kokiai nors katalikiškai organizacijai.</a:t>
            </a:r>
          </a:p>
          <a:p>
            <a:r>
              <a:rPr lang="lt-LT" dirty="0"/>
              <a:t>Viena iš jų buvo ATEITININKIJA</a:t>
            </a:r>
          </a:p>
          <a:p>
            <a:endParaRPr lang="lt-LT" dirty="0"/>
          </a:p>
          <a:p>
            <a:endParaRPr lang="lt-LT" dirty="0"/>
          </a:p>
        </p:txBody>
      </p:sp>
    </p:spTree>
    <p:extLst>
      <p:ext uri="{BB962C8B-B14F-4D97-AF65-F5344CB8AC3E}">
        <p14:creationId xmlns:p14="http://schemas.microsoft.com/office/powerpoint/2010/main" val="219857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Kodėl kilo susirūpinimas Lietuvoje? </a:t>
            </a:r>
          </a:p>
        </p:txBody>
      </p:sp>
      <p:sp>
        <p:nvSpPr>
          <p:cNvPr id="3" name="Content Placeholder 2"/>
          <p:cNvSpPr>
            <a:spLocks noGrp="1"/>
          </p:cNvSpPr>
          <p:nvPr>
            <p:ph idx="1"/>
          </p:nvPr>
        </p:nvSpPr>
        <p:spPr/>
        <p:txBody>
          <a:bodyPr/>
          <a:lstStyle/>
          <a:p>
            <a:r>
              <a:rPr lang="lt-LT" dirty="0"/>
              <a:t>Daug jaunų gabių lietuvių išvykdavo studijuoti į Belgiją, Šveicariją, Rusiją ir kitur. Jaunus žmones veikė bedievystės idėjos, grėsė pavojus prarasti tikėjimą. Nors Lietuvos kaimuose žmonės turėjo tvirtą tikėjimą, miestuose plito mintys, kad Dievas nereikalingas.</a:t>
            </a:r>
          </a:p>
          <a:p>
            <a:r>
              <a:rPr lang="lt-LT" dirty="0"/>
              <a:t>Grupė jaunų kunigų, studijuojančių Rusijoje, nusprendė steigti organizaciją, kuri duotų Lietuvos jaunimui tvirtą krikščionišką pagrindą ir padėtų jiems išaugti kultūringais, inteligentais lietuviais. 1910 metais kreipėsi į Praną Dovydaitį, kuris padėjo pamatines vertybes, buvo pirmasis „Ateitis“ redaktorius, ateitininkijos vadas.</a:t>
            </a:r>
          </a:p>
        </p:txBody>
      </p:sp>
    </p:spTree>
    <p:extLst>
      <p:ext uri="{BB962C8B-B14F-4D97-AF65-F5344CB8AC3E}">
        <p14:creationId xmlns:p14="http://schemas.microsoft.com/office/powerpoint/2010/main" val="748740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lt-LT" dirty="0"/>
              <a:t>Ateitininkijos ideologijos kūrėjai (abu gimė Marijampolės apskr.)</a:t>
            </a:r>
          </a:p>
        </p:txBody>
      </p:sp>
      <p:pic>
        <p:nvPicPr>
          <p:cNvPr id="1028" name="Picture 4" descr="Vaizdo rezultata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236283" y="1737360"/>
            <a:ext cx="27432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aizdo rezultata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491846" y="1859973"/>
            <a:ext cx="2146762" cy="2088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302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a:t>Ateitininkija – nuo sąjūdžio iki organizacijos</a:t>
            </a:r>
          </a:p>
        </p:txBody>
      </p:sp>
      <p:sp>
        <p:nvSpPr>
          <p:cNvPr id="3" name="Content Placeholder 2"/>
          <p:cNvSpPr>
            <a:spLocks noGrp="1"/>
          </p:cNvSpPr>
          <p:nvPr>
            <p:ph idx="1"/>
          </p:nvPr>
        </p:nvSpPr>
        <p:spPr/>
        <p:txBody>
          <a:bodyPr/>
          <a:lstStyle/>
          <a:p>
            <a:r>
              <a:rPr lang="lt-LT" dirty="0"/>
              <a:t>Profesorius Stasys Šalkauskas kalbėdamas apie ateitininkų sąjūdžio istorinę reikšmę, pabrėžė, kad jei „Aušra“ siejama su tautiniu atgimimu, tai „Ateitis“ siejama su dvasiniu atgimimu.</a:t>
            </a:r>
          </a:p>
          <a:p>
            <a:r>
              <a:rPr lang="lt-LT" dirty="0"/>
              <a:t>Ateitininkija įsipareigojusi vesti šviesuomenę į pilnutinį krikščioniškojo gyvenimo turinį.</a:t>
            </a:r>
          </a:p>
        </p:txBody>
      </p:sp>
    </p:spTree>
    <p:extLst>
      <p:ext uri="{BB962C8B-B14F-4D97-AF65-F5344CB8AC3E}">
        <p14:creationId xmlns:p14="http://schemas.microsoft.com/office/powerpoint/2010/main" val="12611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dirty="0"/>
              <a:t>Vilkaviškio vyskupija – ATEITININKIJA - praeitis</a:t>
            </a:r>
          </a:p>
        </p:txBody>
      </p:sp>
      <p:sp>
        <p:nvSpPr>
          <p:cNvPr id="3" name="Content Placeholder 2"/>
          <p:cNvSpPr>
            <a:spLocks noGrp="1"/>
          </p:cNvSpPr>
          <p:nvPr>
            <p:ph idx="1"/>
          </p:nvPr>
        </p:nvSpPr>
        <p:spPr/>
        <p:txBody>
          <a:bodyPr>
            <a:normAutofit fontScale="92500" lnSpcReduction="20000"/>
          </a:bodyPr>
          <a:lstStyle/>
          <a:p>
            <a:pPr marL="0" indent="0">
              <a:buNone/>
            </a:pPr>
            <a:r>
              <a:rPr lang="lt-LT" dirty="0"/>
              <a:t>PRANAS KURAITIS (1883-1964) –Ateitininkų sąjūdžio kūrėjas, kunigas. Gimė Šakių apsk. Mokėsi V. Kudirkos Naujamiestyje, Marijampolės gimnazijoje.</a:t>
            </a:r>
          </a:p>
          <a:p>
            <a:pPr marL="0" indent="0">
              <a:buNone/>
            </a:pPr>
            <a:r>
              <a:rPr lang="lt-LT" dirty="0"/>
              <a:t>PRANAS DIELININKAITIS  (1902- 1942)– ateitininkas SAS pirmasis pirmininkas, mokytojas, profesorius. Mokėsi V. Kudirkos Naujamiesčio mokykloje. </a:t>
            </a:r>
          </a:p>
          <a:p>
            <a:pPr marL="0" indent="0">
              <a:buNone/>
            </a:pPr>
            <a:r>
              <a:rPr lang="lt-LT" dirty="0"/>
              <a:t>PIJUS BIELSKUS (1880- 1958)- vienas iš Ateitininų Federacijos vadovų, kunigas, filosofijos mokslų daktaras, profesorius, Lietuvos Prezidento kanceliarijos viršininkas. 1940 metais nuvyko pas savo brolį knygnešį Vincą Bielskų ir jo namuose paslėpė Lietuvos Nepriklausomybės Akto originalą. Mokėsi Keturvalakių pradinėje mokykloje, Marijampolės gimnazijoje.</a:t>
            </a:r>
          </a:p>
          <a:p>
            <a:pPr marL="0" indent="0">
              <a:buNone/>
            </a:pPr>
            <a:r>
              <a:rPr lang="lt-LT" dirty="0"/>
              <a:t>JADVYGA DAMUŠIENĖ (1915 – 2010) –ilgametė išeivijos ASS pirmininkė. Mokėsi Kybartų „Žiburio“ gimnazijoje.</a:t>
            </a:r>
          </a:p>
          <a:p>
            <a:pPr marL="0" indent="0">
              <a:buNone/>
            </a:pPr>
            <a:r>
              <a:rPr lang="lt-LT" dirty="0"/>
              <a:t>JUSTINAS PIKŪNAS (1920  - Ateitininkų Federacijos vadas, profesorius. Gimė Miroslave, mokėsi Marijampolės marijonų gimnazijoje.</a:t>
            </a:r>
          </a:p>
          <a:p>
            <a:pPr marL="0" indent="0">
              <a:buNone/>
            </a:pPr>
            <a:r>
              <a:rPr lang="lt-LT" dirty="0"/>
              <a:t>PETRAS KISIELIUS –(1917 – 2008)- Ateitininkų Federacijos vadas, gydytojas. Mokėsi marijonų gimnazijoje. </a:t>
            </a:r>
          </a:p>
          <a:p>
            <a:pPr marL="0" indent="0">
              <a:buNone/>
            </a:pPr>
            <a:endParaRPr lang="lt-LT" dirty="0"/>
          </a:p>
        </p:txBody>
      </p:sp>
    </p:spTree>
    <p:extLst>
      <p:ext uri="{BB962C8B-B14F-4D97-AF65-F5344CB8AC3E}">
        <p14:creationId xmlns:p14="http://schemas.microsoft.com/office/powerpoint/2010/main" val="725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Ateitininkų dvasios vadai</a:t>
            </a:r>
          </a:p>
        </p:txBody>
      </p:sp>
      <p:sp>
        <p:nvSpPr>
          <p:cNvPr id="3" name="Content Placeholder 2"/>
          <p:cNvSpPr>
            <a:spLocks noGrp="1"/>
          </p:cNvSpPr>
          <p:nvPr>
            <p:ph sz="half" idx="1"/>
          </p:nvPr>
        </p:nvSpPr>
        <p:spPr/>
        <p:txBody>
          <a:bodyPr>
            <a:normAutofit fontScale="85000" lnSpcReduction="10000"/>
          </a:bodyPr>
          <a:lstStyle/>
          <a:p>
            <a:r>
              <a:rPr lang="lt-LT" dirty="0"/>
              <a:t>Jo Eminencija kardinolas VINCENTAS SLADKEVIČIUS (1931 -2000) –“Koks reikšmingiausias jūsų gyvenimo įvykis?“ „Didžiausias įvykis buvo, kai aš 1931 m., būdamas 11 metų berniukas, įsitraukiau į ateitininkiją.</a:t>
            </a:r>
          </a:p>
          <a:p>
            <a:r>
              <a:rPr lang="lt-LT" dirty="0"/>
              <a:t>Arkivyskupas SIGITAS TAMKEVIČIUS gimė 1938 Alytaus apskr., baigė Seirijų vidurinę mokyklą. KBK steigėjas kartu su ateitininkais P.Plumpa.</a:t>
            </a:r>
          </a:p>
          <a:p>
            <a:r>
              <a:rPr lang="lt-LT" dirty="0"/>
              <a:t>Kunigas VACLOVAS ALIULIS – (1921 – 2015) –gimė Alytaus apsk., baigė Marijampolės marijonų gimnaziją. Gyvenimas su „Ateitimi“.</a:t>
            </a:r>
          </a:p>
          <a:p>
            <a:r>
              <a:rPr lang="lt-LT" dirty="0"/>
              <a:t>Partizanų kapelionas JUSTINAS LELEŠIUS (1917- 1947) – gimė Marijampolės apskr., baigė Marijampolės marijonų gimnaziją, buvo aktyvus ateitininkas.</a:t>
            </a:r>
          </a:p>
          <a:p>
            <a:r>
              <a:rPr lang="lt-LT" dirty="0"/>
              <a:t>Kunigas ROBERTAS GRIGAS g.1960 Leipalingyje. Nuoširdus ir intensyvus darbas ateitininkijoje. </a:t>
            </a:r>
          </a:p>
        </p:txBody>
      </p:sp>
      <p:pic>
        <p:nvPicPr>
          <p:cNvPr id="4098" name="Picture 2" descr="Vaizdo rezultata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01366" y="2129420"/>
            <a:ext cx="4937125" cy="3455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59870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260</TotalTime>
  <Words>980</Words>
  <Application>Microsoft Office PowerPoint</Application>
  <PresentationFormat>Plačiaekranė</PresentationFormat>
  <Paragraphs>75</Paragraphs>
  <Slides>22</Slides>
  <Notes>0</Notes>
  <HiddenSlides>0</HiddenSlides>
  <MMClips>0</MMClips>
  <ScaleCrop>false</ScaleCrop>
  <HeadingPairs>
    <vt:vector size="6" baseType="variant">
      <vt:variant>
        <vt:lpstr>Naudojami šriftai</vt:lpstr>
      </vt:variant>
      <vt:variant>
        <vt:i4>2</vt:i4>
      </vt:variant>
      <vt:variant>
        <vt:lpstr>Tema</vt:lpstr>
      </vt:variant>
      <vt:variant>
        <vt:i4>1</vt:i4>
      </vt:variant>
      <vt:variant>
        <vt:lpstr>Skaidrių pavadinimai</vt:lpstr>
      </vt:variant>
      <vt:variant>
        <vt:i4>22</vt:i4>
      </vt:variant>
    </vt:vector>
  </HeadingPairs>
  <TitlesOfParts>
    <vt:vector size="25" baseType="lpstr">
      <vt:lpstr>Calibri</vt:lpstr>
      <vt:lpstr>Calibri Light</vt:lpstr>
      <vt:lpstr>Retrospect</vt:lpstr>
      <vt:lpstr>Ateitininkai Vilkaviškio vyskupijoje – praeitis ir šiandiena</vt:lpstr>
      <vt:lpstr>Pranešimo uždavinys</vt:lpstr>
      <vt:lpstr>Pranešimas paruoštas</vt:lpstr>
      <vt:lpstr>Iš prof. K. Žemaičio paskaitos „Vilkaviškio vyskupijos istorija“</vt:lpstr>
      <vt:lpstr>Kodėl kilo susirūpinimas Lietuvoje? </vt:lpstr>
      <vt:lpstr>Ateitininkijos ideologijos kūrėjai (abu gimė Marijampolės apskr.)</vt:lpstr>
      <vt:lpstr>Ateitininkija – nuo sąjūdžio iki organizacijos</vt:lpstr>
      <vt:lpstr>Vilkaviškio vyskupija – ATEITININKIJA - praeitis</vt:lpstr>
      <vt:lpstr>Ateitininkų dvasios vadai</vt:lpstr>
      <vt:lpstr>ATEITININKAI KARIAI – TĖVYNĖS GYBĖJAI</vt:lpstr>
      <vt:lpstr>Ateitininkai,kuriais didžiuojasi visi geros valios žmonės</vt:lpstr>
      <vt:lpstr>Ateitininkai,kuriais didžiuojasi visi geros valios žmonės</vt:lpstr>
      <vt:lpstr>Lietuvos Nepriklausomybės atkūrimas – ateitininkijos antrasis gimimas</vt:lpstr>
      <vt:lpstr>ATEITININKIJA VILKAVIŠKIO VYSKUPIJOJE DABARTIS</vt:lpstr>
      <vt:lpstr>Alytaus krašto ateitininkų būrys </vt:lpstr>
      <vt:lpstr>Kauno krašto ateitininkų būrys</vt:lpstr>
      <vt:lpstr>Kauno krašto ateitininkų dvasios tėvas</vt:lpstr>
      <vt:lpstr>Marijampolės krašto ateitininkų būrys</vt:lpstr>
      <vt:lpstr>Marijampolės krašto ateitininkai</vt:lpstr>
      <vt:lpstr>Marijampolės krašto ateitininkų dvasios tėvai</vt:lpstr>
      <vt:lpstr>Vietoj pabaigos</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Ateitininkai Vilkaviškio vyskupijoje – praeitis ir šiandiena</dc:title>
  <dc:creator>HP</dc:creator>
  <cp:lastModifiedBy>VVPKRŠC</cp:lastModifiedBy>
  <cp:revision>46</cp:revision>
  <dcterms:created xsi:type="dcterms:W3CDTF">2016-09-26T18:27:06Z</dcterms:created>
  <dcterms:modified xsi:type="dcterms:W3CDTF">2016-10-14T11:50:54Z</dcterms:modified>
</cp:coreProperties>
</file>