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handoutMasterIdLst>
    <p:handoutMasterId r:id="rId14"/>
  </p:handoutMasterIdLst>
  <p:sldIdLst>
    <p:sldId id="264" r:id="rId2"/>
    <p:sldId id="270" r:id="rId3"/>
    <p:sldId id="271" r:id="rId4"/>
    <p:sldId id="266" r:id="rId5"/>
    <p:sldId id="272" r:id="rId6"/>
    <p:sldId id="267" r:id="rId7"/>
    <p:sldId id="268" r:id="rId8"/>
    <p:sldId id="257" r:id="rId9"/>
    <p:sldId id="273" r:id="rId10"/>
    <p:sldId id="269" r:id="rId11"/>
    <p:sldId id="263" r:id="rId12"/>
  </p:sldIdLst>
  <p:sldSz cx="9144000" cy="6858000" type="screen4x3"/>
  <p:notesSz cx="6669088" cy="9928225"/>
  <p:defaultTextStyle>
    <a:defPPr>
      <a:defRPr lang="lt-LT"/>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93" y="-8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pPr>
              <a:defRPr/>
            </a:pPr>
            <a:endParaRPr lang="lt-LT"/>
          </a:p>
        </p:txBody>
      </p:sp>
      <p:sp>
        <p:nvSpPr>
          <p:cNvPr id="3" name="Datos vietos rezervavimo ženklas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pPr>
              <a:defRPr/>
            </a:pPr>
            <a:fld id="{BB79678A-6D4D-4E3D-83F1-560FEBEAA2EA}" type="datetimeFigureOut">
              <a:rPr lang="lt-LT"/>
              <a:pPr>
                <a:defRPr/>
              </a:pPr>
              <a:t>2015.10.02</a:t>
            </a:fld>
            <a:endParaRPr lang="lt-LT"/>
          </a:p>
        </p:txBody>
      </p:sp>
      <p:sp>
        <p:nvSpPr>
          <p:cNvPr id="4" name="Poraštės vietos rezervavimo ženklas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pPr>
              <a:defRPr/>
            </a:pPr>
            <a:endParaRPr lang="lt-LT"/>
          </a:p>
        </p:txBody>
      </p:sp>
      <p:sp>
        <p:nvSpPr>
          <p:cNvPr id="5" name="Skaidrės numerio vietos rezervavimo ženklas 4"/>
          <p:cNvSpPr>
            <a:spLocks noGrp="1"/>
          </p:cNvSpPr>
          <p:nvPr>
            <p:ph type="sldNum" sz="quarter" idx="3"/>
          </p:nvPr>
        </p:nvSpPr>
        <p:spPr>
          <a:xfrm>
            <a:off x="3778250" y="9429750"/>
            <a:ext cx="288925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B2BB605-26E9-49A2-8B9D-7DFD750A7BB2}" type="slidenum">
              <a:rPr lang="lt-LT" altLang="lt-LT"/>
              <a:pPr>
                <a:defRPr/>
              </a:pPr>
              <a:t>‹#›</a:t>
            </a:fld>
            <a:endParaRPr lang="lt-LT" altLang="lt-L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pPr>
              <a:defRPr/>
            </a:pPr>
            <a:endParaRPr lang="lt-LT"/>
          </a:p>
        </p:txBody>
      </p:sp>
      <p:sp>
        <p:nvSpPr>
          <p:cNvPr id="3" name="Datos vietos rezervavimo ženklas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pPr>
              <a:defRPr/>
            </a:pPr>
            <a:fld id="{791FD9C4-A946-4964-B75B-AA3C60464435}" type="datetimeFigureOut">
              <a:rPr lang="lt-LT"/>
              <a:pPr>
                <a:defRPr/>
              </a:pPr>
              <a:t>2015.10.02</a:t>
            </a:fld>
            <a:endParaRPr lang="lt-LT"/>
          </a:p>
        </p:txBody>
      </p:sp>
      <p:sp>
        <p:nvSpPr>
          <p:cNvPr id="4" name="Skaidrės vaizdo vietos rezervavimo ženkla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lt-LT" noProof="0" smtClean="0"/>
          </a:p>
        </p:txBody>
      </p:sp>
      <p:sp>
        <p:nvSpPr>
          <p:cNvPr id="5" name="Pastabų vietos rezervavimo ženklas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lt-LT" noProof="0" smtClean="0"/>
              <a:t>Spustelėję redag. ruoš. teksto stilių</a:t>
            </a:r>
          </a:p>
          <a:p>
            <a:pPr lvl="1"/>
            <a:r>
              <a:rPr lang="lt-LT" noProof="0" smtClean="0"/>
              <a:t>Antras lygmuo</a:t>
            </a:r>
          </a:p>
          <a:p>
            <a:pPr lvl="2"/>
            <a:r>
              <a:rPr lang="lt-LT" noProof="0" smtClean="0"/>
              <a:t>Trečias lygmuo</a:t>
            </a:r>
          </a:p>
          <a:p>
            <a:pPr lvl="3"/>
            <a:r>
              <a:rPr lang="lt-LT" noProof="0" smtClean="0"/>
              <a:t>Ketvirtas lygmuo</a:t>
            </a:r>
          </a:p>
          <a:p>
            <a:pPr lvl="4"/>
            <a:r>
              <a:rPr lang="lt-LT" noProof="0" smtClean="0"/>
              <a:t>Penktas lygmuo</a:t>
            </a:r>
          </a:p>
        </p:txBody>
      </p:sp>
      <p:sp>
        <p:nvSpPr>
          <p:cNvPr id="6" name="Poraštės vietos rezervavimo ženklas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pPr>
              <a:defRPr/>
            </a:pPr>
            <a:endParaRPr lang="lt-LT"/>
          </a:p>
        </p:txBody>
      </p:sp>
      <p:sp>
        <p:nvSpPr>
          <p:cNvPr id="7" name="Skaidrės numerio vietos rezervavimo ženklas 6"/>
          <p:cNvSpPr>
            <a:spLocks noGrp="1"/>
          </p:cNvSpPr>
          <p:nvPr>
            <p:ph type="sldNum" sz="quarter" idx="5"/>
          </p:nvPr>
        </p:nvSpPr>
        <p:spPr>
          <a:xfrm>
            <a:off x="3778250" y="9429750"/>
            <a:ext cx="288925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5D6F8FCD-1363-4DDD-8CD3-58FD866F8D7E}" type="slidenum">
              <a:rPr lang="lt-LT" altLang="lt-LT"/>
              <a:pPr>
                <a:defRPr/>
              </a:pPr>
              <a:t>‹#›</a:t>
            </a:fld>
            <a:endParaRPr lang="lt-LT" altLang="lt-L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31747"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endParaRPr lang="lt-LT" smtClean="0"/>
          </a:p>
        </p:txBody>
      </p:sp>
      <p:sp>
        <p:nvSpPr>
          <p:cNvPr id="31748" name="Skaidrės numerio vietos rezervavimo ženklas 3"/>
          <p:cNvSpPr>
            <a:spLocks noGrp="1"/>
          </p:cNvSpPr>
          <p:nvPr>
            <p:ph type="sldNum" sz="quarter" idx="5"/>
          </p:nvPr>
        </p:nvSpPr>
        <p:spPr bwMode="auto">
          <a:noFill/>
          <a:ln>
            <a:miter lim="800000"/>
            <a:headEnd/>
            <a:tailEnd/>
          </a:ln>
        </p:spPr>
        <p:txBody>
          <a:bodyPr/>
          <a:lstStyle/>
          <a:p>
            <a:fld id="{AEBD75F7-4F92-4027-ABFD-9D69237EC7DD}" type="slidenum">
              <a:rPr lang="lt-LT" altLang="lt-LT" smtClean="0"/>
              <a:pPr/>
              <a:t>1</a:t>
            </a:fld>
            <a:endParaRPr lang="lt-LT" altLang="lt-L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40963"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r>
              <a:rPr lang="lt-LT" altLang="lt-LT" smtClean="0">
                <a:solidFill>
                  <a:srgbClr val="000000"/>
                </a:solidFill>
                <a:latin typeface="Times New Roman" pitchFamily="18" charset="0"/>
              </a:rPr>
              <a:t>Labai dažnai norisi žmones teisti.  Klebonas prašė sunešti bėdas iš kaimų, kad galėtų padėti žmonėms iš surinktų už adventinės akcijos aukas. Tačiau atsakingi asmenys pradėjo kalbėti: motina augina 3 vaikus, bet jos vyras jau su trečiu.... Atsiranda pavydas. Kaip Jėzus pasakytų tokiu atveju? Apie juos Viešpats yra pasakęs palyginime: „Buvau išalkęs, ir mane pagirdėte, buvau keleivis, ir mane priglaudėte, buvau nuogas – mane aprengėte, ligonis – mane aplankėte, kalinys – atėjote pas mane“ (Mt 25, 35–36). Ir nustebusiems dėl tokio, atrodytų, prieštaringo aiškinimo mokiniams Jėzus tvirtai nurodo: „Kiek kartų tai padarėte vienam iš šitų mažiausių mano brolių, man padarėte“ (Mt 25, 40)</a:t>
            </a:r>
            <a:endParaRPr lang="lt-LT" altLang="lt-LT" smtClean="0"/>
          </a:p>
          <a:p>
            <a:endParaRPr lang="lt-LT" altLang="lt-LT" smtClean="0"/>
          </a:p>
          <a:p>
            <a:endParaRPr lang="lt-LT" altLang="lt-LT" smtClean="0">
              <a:ea typeface="Calibri" pitchFamily="34" charset="0"/>
              <a:cs typeface="Calibri" pitchFamily="34" charset="0"/>
            </a:endParaRPr>
          </a:p>
          <a:p>
            <a:endParaRPr lang="lt-LT" altLang="lt-LT" smtClean="0"/>
          </a:p>
        </p:txBody>
      </p:sp>
      <p:sp>
        <p:nvSpPr>
          <p:cNvPr id="40964" name="Skaidrės numerio vietos rezervavimo ženklas 3"/>
          <p:cNvSpPr>
            <a:spLocks noGrp="1"/>
          </p:cNvSpPr>
          <p:nvPr>
            <p:ph type="sldNum" sz="quarter" idx="5"/>
          </p:nvPr>
        </p:nvSpPr>
        <p:spPr bwMode="auto">
          <a:noFill/>
          <a:ln>
            <a:miter lim="800000"/>
            <a:headEnd/>
            <a:tailEnd/>
          </a:ln>
        </p:spPr>
        <p:txBody>
          <a:bodyPr/>
          <a:lstStyle/>
          <a:p>
            <a:fld id="{29357DF4-8807-47F8-8371-A22EB90BF18E}" type="slidenum">
              <a:rPr lang="lt-LT" altLang="lt-LT" smtClean="0"/>
              <a:pPr/>
              <a:t>10</a:t>
            </a:fld>
            <a:endParaRPr lang="lt-LT" altLang="lt-L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41987"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endParaRPr lang="lt-LT" smtClean="0"/>
          </a:p>
        </p:txBody>
      </p:sp>
      <p:sp>
        <p:nvSpPr>
          <p:cNvPr id="41988" name="Skaidrės numerio vietos rezervavimo ženklas 3"/>
          <p:cNvSpPr>
            <a:spLocks noGrp="1"/>
          </p:cNvSpPr>
          <p:nvPr>
            <p:ph type="sldNum" sz="quarter" idx="5"/>
          </p:nvPr>
        </p:nvSpPr>
        <p:spPr bwMode="auto">
          <a:noFill/>
          <a:ln>
            <a:miter lim="800000"/>
            <a:headEnd/>
            <a:tailEnd/>
          </a:ln>
        </p:spPr>
        <p:txBody>
          <a:bodyPr/>
          <a:lstStyle/>
          <a:p>
            <a:fld id="{B80B2BFF-2BBE-4CD6-827A-A3C380F2FFC6}" type="slidenum">
              <a:rPr lang="lt-LT" altLang="lt-LT" smtClean="0"/>
              <a:pPr/>
              <a:t>11</a:t>
            </a:fld>
            <a:endParaRPr lang="lt-LT" altLang="lt-L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32771"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r>
              <a:rPr lang="lt-LT" altLang="lt-LT" smtClean="0"/>
              <a:t>Dievas vargšus pasirenka pirmoje vietoje. </a:t>
            </a:r>
            <a:endParaRPr lang="lt-LT" altLang="lt-LT" i="1" smtClean="0">
              <a:solidFill>
                <a:srgbClr val="FF0000"/>
              </a:solidFill>
            </a:endParaRPr>
          </a:p>
          <a:p>
            <a:pPr eaLnBrk="1" hangingPunct="1">
              <a:spcBef>
                <a:spcPct val="0"/>
              </a:spcBef>
            </a:pPr>
            <a:r>
              <a:rPr lang="lt-LT" altLang="lt-LT" smtClean="0"/>
              <a:t>Vargšus pasirenka todėl, kad jie atspindi neteisingą visuomenės pirmiausiai paisančios turtingųjų ir juos mylinčios, šališkumą, kuris yra nuodėmės padarinys. Jis patiki žmogau teisingą, harmoningą pasaulį su nesugadintais santykiais. Suteikia atsakomybę dalintis su kitais tuo kuoturi. Jis pats tampa žmogystės dalininku.  Visa tai daro iš didiulės meilės Žmogui, kuris yra sukurtas pagal Jo paveikslą ir panašumą. Jis duoda įsakymą rūpintis vargšais.</a:t>
            </a:r>
          </a:p>
        </p:txBody>
      </p:sp>
      <p:sp>
        <p:nvSpPr>
          <p:cNvPr id="32772" name="Skaidrės numerio vietos rezervavimo ženklas 3"/>
          <p:cNvSpPr>
            <a:spLocks noGrp="1"/>
          </p:cNvSpPr>
          <p:nvPr>
            <p:ph type="sldNum" sz="quarter" idx="5"/>
          </p:nvPr>
        </p:nvSpPr>
        <p:spPr bwMode="auto">
          <a:noFill/>
          <a:ln>
            <a:miter lim="800000"/>
            <a:headEnd/>
            <a:tailEnd/>
          </a:ln>
        </p:spPr>
        <p:txBody>
          <a:bodyPr/>
          <a:lstStyle/>
          <a:p>
            <a:fld id="{11E35A9A-BED6-4A5D-AA91-CC8D67CAC9FA}" type="slidenum">
              <a:rPr lang="lt-LT" altLang="lt-LT" smtClean="0"/>
              <a:pPr/>
              <a:t>2</a:t>
            </a:fld>
            <a:endParaRPr lang="lt-LT" altLang="lt-L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33795"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r>
              <a:rPr lang="lt-LT" altLang="lt-LT" smtClean="0"/>
              <a:t>Dievas vargšus pasirenka pirmoje vietoje. Juos savo pavyzdžiu tobulai įkūnijo Jo Sūnus Jėzus. Bažnyčia, kaip tikinčiųjų bendruomenė vargdieniuose ir kenčiančiuose atpažįsta savo vargdienio ir kenčiančio </a:t>
            </a:r>
            <a:r>
              <a:rPr lang="lt-LT" altLang="lt-LT" i="1" smtClean="0"/>
              <a:t>STEIGĖJO</a:t>
            </a:r>
            <a:r>
              <a:rPr lang="lt-LT" altLang="lt-LT" smtClean="0"/>
              <a:t>  - Jėzaus atvaizdą ir stengiasi palengvinti stokojančių dalią, siekdama juose patarnauti Kristui“.</a:t>
            </a:r>
          </a:p>
        </p:txBody>
      </p:sp>
      <p:sp>
        <p:nvSpPr>
          <p:cNvPr id="33796" name="Skaidrės numerio vietos rezervavimo ženklas 3"/>
          <p:cNvSpPr>
            <a:spLocks noGrp="1"/>
          </p:cNvSpPr>
          <p:nvPr>
            <p:ph type="sldNum" sz="quarter" idx="5"/>
          </p:nvPr>
        </p:nvSpPr>
        <p:spPr bwMode="auto">
          <a:noFill/>
          <a:ln>
            <a:miter lim="800000"/>
            <a:headEnd/>
            <a:tailEnd/>
          </a:ln>
        </p:spPr>
        <p:txBody>
          <a:bodyPr/>
          <a:lstStyle/>
          <a:p>
            <a:fld id="{BA7999F6-54E9-47F8-8715-4953A6385594}" type="slidenum">
              <a:rPr lang="lt-LT" altLang="lt-LT" smtClean="0"/>
              <a:pPr/>
              <a:t>3</a:t>
            </a:fld>
            <a:endParaRPr lang="lt-LT" altLang="lt-L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34819"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r>
              <a:rPr lang="lt-LT" altLang="lt-LT" smtClean="0">
                <a:ea typeface="Calibri" pitchFamily="34" charset="0"/>
                <a:cs typeface="Calibri" pitchFamily="34" charset="0"/>
              </a:rPr>
              <a:t>Šios užduotys viena kitą sąlygoja ir negali būti viena nuo kitos atskirtos. </a:t>
            </a:r>
            <a:r>
              <a:rPr lang="lt-LT" altLang="lt-LT" smtClean="0"/>
              <a:t>Bažnyčia negali apleisti gailestingosios meilės praktikavimo lygiai taip, kaip negali apleisti sakramentų ir Dievo žodžio.</a:t>
            </a:r>
          </a:p>
          <a:p>
            <a:r>
              <a:rPr lang="lt-LT" altLang="lt-LT" smtClean="0">
                <a:ea typeface="Calibri" pitchFamily="34" charset="0"/>
                <a:cs typeface="Calibri" pitchFamily="34" charset="0"/>
              </a:rPr>
              <a:t>Gailestingoji meilė arba Caritas yra regimas liudijimas tikėjimo liudijimas Jėzaus nepažįstantiems ir nepatyrusiems jo gailestingumo.</a:t>
            </a:r>
          </a:p>
          <a:p>
            <a:endParaRPr lang="lt-LT" altLang="lt-LT" smtClean="0"/>
          </a:p>
        </p:txBody>
      </p:sp>
      <p:sp>
        <p:nvSpPr>
          <p:cNvPr id="34820" name="Skaidrės numerio vietos rezervavimo ženklas 3"/>
          <p:cNvSpPr>
            <a:spLocks noGrp="1"/>
          </p:cNvSpPr>
          <p:nvPr>
            <p:ph type="sldNum" sz="quarter" idx="5"/>
          </p:nvPr>
        </p:nvSpPr>
        <p:spPr bwMode="auto">
          <a:noFill/>
          <a:ln>
            <a:miter lim="800000"/>
            <a:headEnd/>
            <a:tailEnd/>
          </a:ln>
        </p:spPr>
        <p:txBody>
          <a:bodyPr/>
          <a:lstStyle/>
          <a:p>
            <a:fld id="{B89CCBD8-DD06-477C-9B00-53BAA00759DD}" type="slidenum">
              <a:rPr lang="lt-LT" altLang="lt-LT" smtClean="0"/>
              <a:pPr/>
              <a:t>4</a:t>
            </a:fld>
            <a:endParaRPr lang="lt-LT" altLang="lt-L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35843"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r>
              <a:rPr lang="lt-LT" smtClean="0"/>
              <a:t>Tikintysis arba karitietis skiriasi nuo  socialinio darbuotojo, nes jis liudiją Jėzų, kuris veikia jo gyvenime realiai.</a:t>
            </a:r>
          </a:p>
        </p:txBody>
      </p:sp>
      <p:sp>
        <p:nvSpPr>
          <p:cNvPr id="35844" name="Skaidrės numerio vietos rezervavimo ženklas 3"/>
          <p:cNvSpPr>
            <a:spLocks noGrp="1"/>
          </p:cNvSpPr>
          <p:nvPr>
            <p:ph type="sldNum" sz="quarter" idx="5"/>
          </p:nvPr>
        </p:nvSpPr>
        <p:spPr bwMode="auto">
          <a:noFill/>
          <a:ln>
            <a:miter lim="800000"/>
            <a:headEnd/>
            <a:tailEnd/>
          </a:ln>
        </p:spPr>
        <p:txBody>
          <a:bodyPr/>
          <a:lstStyle/>
          <a:p>
            <a:fld id="{9BE2A2AC-3ADB-47B3-A4E0-193FC8E519AF}" type="slidenum">
              <a:rPr lang="lt-LT" altLang="lt-LT" smtClean="0"/>
              <a:pPr/>
              <a:t>5</a:t>
            </a:fld>
            <a:endParaRPr lang="lt-LT" altLang="lt-L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36867"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r>
              <a:rPr lang="lt-LT" altLang="lt-LT" smtClean="0"/>
              <a:t>Bažnyčia negali apleisti gailestingosios meilės praktikavimo lygiai taip, kaip negali apleisti sakramentų ir Dievo žodžio. Tai yra visuma. Negali tikintysis tik klausyti Dievo žodžio, priimti sakramentu, bet neliudyti savo tikėjimo gailestingumo darbais bažnyčioje. </a:t>
            </a:r>
          </a:p>
          <a:p>
            <a:endParaRPr lang="lt-LT" smtClean="0"/>
          </a:p>
        </p:txBody>
      </p:sp>
      <p:sp>
        <p:nvSpPr>
          <p:cNvPr id="36868" name="Skaidrės numerio vietos rezervavimo ženklas 3"/>
          <p:cNvSpPr>
            <a:spLocks noGrp="1"/>
          </p:cNvSpPr>
          <p:nvPr>
            <p:ph type="sldNum" sz="quarter" idx="5"/>
          </p:nvPr>
        </p:nvSpPr>
        <p:spPr bwMode="auto">
          <a:noFill/>
          <a:ln>
            <a:miter lim="800000"/>
            <a:headEnd/>
            <a:tailEnd/>
          </a:ln>
        </p:spPr>
        <p:txBody>
          <a:bodyPr/>
          <a:lstStyle/>
          <a:p>
            <a:fld id="{86643A6D-A4C5-4961-90DA-64E8F6D03997}" type="slidenum">
              <a:rPr lang="lt-LT" altLang="lt-LT" smtClean="0"/>
              <a:pPr/>
              <a:t>6</a:t>
            </a:fld>
            <a:endParaRPr lang="lt-LT" altLang="lt-L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37891"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r>
              <a:rPr lang="lt-LT" altLang="lt-LT" smtClean="0"/>
              <a:t>Liudijimas, kurio krikščionybė reikalauja, kai susiduriama su šiandienos realybe, yra išskirtinė meilė vargstantiesiems, puikiai įprasminta paties Jono Pauliaus II žodžiuose: „Bažnyčia visame pasaulyje siekia būti vargstančiųjų Bažnyčia, remdamasi visomis tiesomis, minimomis Kristaus palaiminimuose, o ypač – pirmuoju: palaiminti turintys vargdienio dvasią. Neužtenka tik padaryti gerą darbą, bet lliudyti JĖZŲ. Todėl ir pačios Caritas organizacijos užduotis ne tik suteikti materialinę pagalbą, bet žmonėms paliudyti Jėzų, kad jis taptų jų gyvenimo pamatu ir viltimi.</a:t>
            </a:r>
          </a:p>
        </p:txBody>
      </p:sp>
      <p:sp>
        <p:nvSpPr>
          <p:cNvPr id="37892" name="Skaidrės numerio vietos rezervavimo ženklas 3"/>
          <p:cNvSpPr>
            <a:spLocks noGrp="1"/>
          </p:cNvSpPr>
          <p:nvPr>
            <p:ph type="sldNum" sz="quarter" idx="5"/>
          </p:nvPr>
        </p:nvSpPr>
        <p:spPr bwMode="auto">
          <a:noFill/>
          <a:ln>
            <a:miter lim="800000"/>
            <a:headEnd/>
            <a:tailEnd/>
          </a:ln>
        </p:spPr>
        <p:txBody>
          <a:bodyPr/>
          <a:lstStyle/>
          <a:p>
            <a:fld id="{585F89DC-3503-4F58-92BE-10B89239BDD3}" type="slidenum">
              <a:rPr lang="lt-LT" altLang="lt-LT" smtClean="0"/>
              <a:pPr/>
              <a:t>7</a:t>
            </a:fld>
            <a:endParaRPr lang="lt-LT" altLang="lt-L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38915"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r>
              <a:rPr lang="lt-LT" altLang="lt-LT" smtClean="0"/>
              <a:t>Jei širdis atvira, Dievas pripildo ją savo meilės. O mes ja turime dalintis su jos stokojančiais.</a:t>
            </a:r>
            <a:r>
              <a:rPr lang="lt-LT" altLang="lt-LT" smtClean="0">
                <a:ea typeface="Calibri" pitchFamily="34" charset="0"/>
                <a:cs typeface="Calibri" pitchFamily="34" charset="0"/>
              </a:rPr>
              <a:t> Į kitą žiūrime kaip į jame gyvenatį  Dievą. Todėl socialinis darbas ir skiriasi nuo Carito pagalbos. „Caritas“ dėka Kristaus gailestingoji meilė tampa regima</a:t>
            </a:r>
          </a:p>
          <a:p>
            <a:endParaRPr lang="lt-LT" altLang="lt-LT" smtClean="0"/>
          </a:p>
        </p:txBody>
      </p:sp>
      <p:sp>
        <p:nvSpPr>
          <p:cNvPr id="38916" name="Skaidrės numerio vietos rezervavimo ženklas 3"/>
          <p:cNvSpPr>
            <a:spLocks noGrp="1"/>
          </p:cNvSpPr>
          <p:nvPr>
            <p:ph type="sldNum" sz="quarter" idx="5"/>
          </p:nvPr>
        </p:nvSpPr>
        <p:spPr bwMode="auto">
          <a:noFill/>
          <a:ln>
            <a:miter lim="800000"/>
            <a:headEnd/>
            <a:tailEnd/>
          </a:ln>
        </p:spPr>
        <p:txBody>
          <a:bodyPr/>
          <a:lstStyle/>
          <a:p>
            <a:fld id="{32918454-5E0F-4B04-BB17-055C8BEFA847}" type="slidenum">
              <a:rPr lang="lt-LT" altLang="lt-LT" smtClean="0"/>
              <a:pPr/>
              <a:t>8</a:t>
            </a:fld>
            <a:endParaRPr lang="lt-LT" altLang="lt-L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kaidrės vaizdo vietos rezervavimo ženklas 1"/>
          <p:cNvSpPr>
            <a:spLocks noGrp="1" noRot="1" noChangeAspect="1" noTextEdit="1"/>
          </p:cNvSpPr>
          <p:nvPr>
            <p:ph type="sldImg"/>
          </p:nvPr>
        </p:nvSpPr>
        <p:spPr bwMode="auto">
          <a:noFill/>
          <a:ln>
            <a:solidFill>
              <a:srgbClr val="000000"/>
            </a:solidFill>
            <a:miter lim="800000"/>
            <a:headEnd/>
            <a:tailEnd/>
          </a:ln>
        </p:spPr>
      </p:sp>
      <p:sp>
        <p:nvSpPr>
          <p:cNvPr id="39939" name="Pastabų vietos rezervavimo ženklas 2"/>
          <p:cNvSpPr>
            <a:spLocks noGrp="1"/>
          </p:cNvSpPr>
          <p:nvPr>
            <p:ph type="body" idx="1"/>
          </p:nvPr>
        </p:nvSpPr>
        <p:spPr bwMode="auto">
          <a:noFill/>
        </p:spPr>
        <p:txBody>
          <a:bodyPr wrap="square" numCol="1" anchor="t" anchorCtr="0" compatLnSpc="1">
            <a:prstTxWarp prst="textNoShape">
              <a:avLst/>
            </a:prstTxWarp>
          </a:bodyPr>
          <a:lstStyle/>
          <a:p>
            <a:r>
              <a:rPr lang="lt-LT" smtClean="0"/>
              <a:t>Tai didelė užduotis mums- tikintiesiems. Juk tikėjimas be darbų yra tuščias. Bažnyčioje yra Caritas organizacija, todėl mes liudijantys Jėzaus meilę, turime veikti vieningai, įsijungę į parapijos bendruomenės Caritatyvinę veiklą. Caritas nėra tik maža grupelė moterų, kurios rūpinasi karitatyvine tarnyste. Carito užduotis išjudinti visą parapijos bendruomenę : seniūnijas, socialinius skyrius padėti žmogui spręsti problemąs. Jei to nedaro- tuomet galima sakyti, kad jie NEMYLI savo artimo, kuriame gyvena pats Dievas. Tai didžiulė atsakomybė. O tikintysis savo prigimtimi jau yra gailestingosios meilės nešėjas. Jėzus mus buria į bendruomenę, todėl bendruomenėje turime veikti ir mes.</a:t>
            </a:r>
          </a:p>
          <a:p>
            <a:endParaRPr lang="lt-LT" smtClean="0"/>
          </a:p>
        </p:txBody>
      </p:sp>
      <p:sp>
        <p:nvSpPr>
          <p:cNvPr id="39940" name="Skaidrės numerio vietos rezervavimo ženklas 3"/>
          <p:cNvSpPr>
            <a:spLocks noGrp="1"/>
          </p:cNvSpPr>
          <p:nvPr>
            <p:ph type="sldNum" sz="quarter" idx="5"/>
          </p:nvPr>
        </p:nvSpPr>
        <p:spPr bwMode="auto">
          <a:noFill/>
          <a:ln>
            <a:miter lim="800000"/>
            <a:headEnd/>
            <a:tailEnd/>
          </a:ln>
        </p:spPr>
        <p:txBody>
          <a:bodyPr/>
          <a:lstStyle/>
          <a:p>
            <a:fld id="{367B4C09-691D-455A-8A9B-AB1C7F3EB3B0}" type="slidenum">
              <a:rPr lang="lt-LT" altLang="lt-LT" smtClean="0"/>
              <a:pPr/>
              <a:t>9</a:t>
            </a:fld>
            <a:endParaRPr lang="lt-LT" altLang="lt-L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4" name="Group 5"/>
          <p:cNvGrpSpPr>
            <a:grpSpLocks/>
          </p:cNvGrpSpPr>
          <p:nvPr/>
        </p:nvGrpSpPr>
        <p:grpSpPr bwMode="auto">
          <a:xfrm>
            <a:off x="0" y="0"/>
            <a:ext cx="9144000" cy="6861175"/>
            <a:chOff x="0" y="0"/>
            <a:chExt cx="9144000" cy="6860799"/>
          </a:xfrm>
        </p:grpSpPr>
        <p:sp>
          <p:nvSpPr>
            <p:cNvPr id="5" name="Rectangle 7"/>
            <p:cNvSpPr/>
            <p:nvPr/>
          </p:nvSpPr>
          <p:spPr>
            <a:xfrm>
              <a:off x="0" y="0"/>
              <a:ext cx="9118832" cy="6858000"/>
            </a:xfrm>
            <a:prstGeom prst="rect">
              <a:avLst/>
            </a:prstGeom>
            <a:blipFill>
              <a:blip r:embed="rId2"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8"/>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1"/>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2" name="Rectangle 10"/>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66441" y="2222623"/>
            <a:ext cx="5917679" cy="2554983"/>
          </a:xfrm>
        </p:spPr>
        <p:txBody>
          <a:bodyPr anchor="b"/>
          <a:lstStyle>
            <a:lvl1pPr>
              <a:defRPr sz="4800"/>
            </a:lvl1pPr>
          </a:lstStyle>
          <a:p>
            <a:r>
              <a:rPr lang="lt-LT" smtClean="0"/>
              <a:t>Spustelėję redag. ruoš. pavad. stilių</a:t>
            </a:r>
            <a:endParaRPr lang="en-US" dirty="0"/>
          </a:p>
        </p:txBody>
      </p:sp>
      <p:sp>
        <p:nvSpPr>
          <p:cNvPr id="3" name="Subtitle 2"/>
          <p:cNvSpPr>
            <a:spLocks noGrp="1"/>
          </p:cNvSpPr>
          <p:nvPr>
            <p:ph type="subTitle" idx="1"/>
          </p:nvPr>
        </p:nvSpPr>
        <p:spPr bwMode="gray">
          <a:xfrm>
            <a:off x="866441" y="4777380"/>
            <a:ext cx="5917679" cy="861420"/>
          </a:xfrm>
        </p:spPr>
        <p:txBody>
          <a:bodyPr/>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13" name="Date Placeholder 3"/>
          <p:cNvSpPr>
            <a:spLocks noGrp="1"/>
          </p:cNvSpPr>
          <p:nvPr>
            <p:ph type="dt" sz="half" idx="10"/>
          </p:nvPr>
        </p:nvSpPr>
        <p:spPr bwMode="gray">
          <a:xfrm rot="5400000">
            <a:off x="7477125" y="1828800"/>
            <a:ext cx="990600" cy="228600"/>
          </a:xfrm>
        </p:spPr>
        <p:txBody>
          <a:bodyPr/>
          <a:lstStyle>
            <a:lvl1pPr algn="l">
              <a:defRPr b="0" i="0">
                <a:solidFill>
                  <a:schemeClr val="bg1"/>
                </a:solidFill>
              </a:defRPr>
            </a:lvl1pPr>
          </a:lstStyle>
          <a:p>
            <a:pPr>
              <a:defRPr/>
            </a:pPr>
            <a:fld id="{A7A129FC-48C1-4FD8-8B30-674A32DA5828}" type="datetimeFigureOut">
              <a:rPr lang="lt-LT"/>
              <a:pPr>
                <a:defRPr/>
              </a:pPr>
              <a:t>2015.10.02</a:t>
            </a:fld>
            <a:endParaRPr lang="lt-LT"/>
          </a:p>
        </p:txBody>
      </p:sp>
      <p:sp>
        <p:nvSpPr>
          <p:cNvPr id="14" name="Footer Placeholder 4"/>
          <p:cNvSpPr>
            <a:spLocks noGrp="1"/>
          </p:cNvSpPr>
          <p:nvPr>
            <p:ph type="ftr" sz="quarter" idx="11"/>
          </p:nvPr>
        </p:nvSpPr>
        <p:spPr bwMode="gray">
          <a:xfrm rot="5400000">
            <a:off x="6236494" y="3264694"/>
            <a:ext cx="3859212" cy="228600"/>
          </a:xfrm>
        </p:spPr>
        <p:txBody>
          <a:bodyPr/>
          <a:lstStyle>
            <a:lvl1pPr>
              <a:defRPr b="0" i="0">
                <a:solidFill>
                  <a:schemeClr val="bg1"/>
                </a:solidFill>
              </a:defRPr>
            </a:lvl1pPr>
          </a:lstStyle>
          <a:p>
            <a:pPr>
              <a:defRPr/>
            </a:pPr>
            <a:endParaRPr lang="lt-LT"/>
          </a:p>
        </p:txBody>
      </p:sp>
      <p:sp>
        <p:nvSpPr>
          <p:cNvPr id="15" name="Slide Number Placeholder 5"/>
          <p:cNvSpPr>
            <a:spLocks noGrp="1"/>
          </p:cNvSpPr>
          <p:nvPr>
            <p:ph type="sldNum" sz="quarter" idx="12"/>
          </p:nvPr>
        </p:nvSpPr>
        <p:spPr/>
        <p:txBody>
          <a:bodyPr/>
          <a:lstStyle>
            <a:lvl1pPr>
              <a:defRPr>
                <a:latin typeface="Century Gothic" pitchFamily="34" charset="0"/>
              </a:defRPr>
            </a:lvl1pPr>
          </a:lstStyle>
          <a:p>
            <a:pPr>
              <a:defRPr/>
            </a:pPr>
            <a:fld id="{9ED54E98-9086-4414-A5F5-6076325C7F4E}" type="slidenum">
              <a:rPr lang="lt-LT" altLang="lt-LT"/>
              <a:pPr>
                <a:defRPr/>
              </a:pPr>
              <a:t>‹#›</a:t>
            </a:fld>
            <a:endParaRPr lang="lt-LT" alt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grpSp>
        <p:nvGrpSpPr>
          <p:cNvPr id="5" name="Group 10"/>
          <p:cNvGrpSpPr>
            <a:grpSpLocks/>
          </p:cNvGrpSpPr>
          <p:nvPr/>
        </p:nvGrpSpPr>
        <p:grpSpPr bwMode="auto">
          <a:xfrm>
            <a:off x="0" y="0"/>
            <a:ext cx="9144000" cy="6861175"/>
            <a:chOff x="0" y="0"/>
            <a:chExt cx="9144000" cy="6860799"/>
          </a:xfrm>
        </p:grpSpPr>
        <p:sp>
          <p:nvSpPr>
            <p:cNvPr id="6" name="Rectangle 11"/>
            <p:cNvSpPr/>
            <p:nvPr/>
          </p:nvSpPr>
          <p:spPr>
            <a:xfrm>
              <a:off x="0" y="0"/>
              <a:ext cx="9118832" cy="6858000"/>
            </a:xfrm>
            <a:prstGeom prst="rect">
              <a:avLst/>
            </a:prstGeom>
            <a:blipFill>
              <a:blip r:embed="rId2"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8"/>
            <p:cNvSpPr/>
            <p:nvPr/>
          </p:nvSpPr>
          <p:spPr>
            <a:xfrm>
              <a:off x="422275" y="401616"/>
              <a:ext cx="8326438" cy="314149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p:cNvSpPr>
            <p:nvPr/>
          </p:nvSpPr>
          <p:spPr bwMode="gray">
            <a:xfrm rot="10204164">
              <a:off x="427038" y="4563813"/>
              <a:ext cx="2378075" cy="317483"/>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round/>
              <a:headEnd/>
              <a:tailEnd/>
            </a:ln>
          </p:spPr>
          <p:txBody>
            <a:bodyPr/>
            <a:lstStyle/>
            <a:p>
              <a:pPr>
                <a:defRPr/>
              </a:pPr>
              <a:endParaRPr lang="lt-LT"/>
            </a:p>
          </p:txBody>
        </p:sp>
        <p:sp>
          <p:nvSpPr>
            <p:cNvPr id="14" name="Freeform 9"/>
            <p:cNvSpPr>
              <a:spLocks/>
            </p:cNvSpPr>
            <p:nvPr/>
          </p:nvSpPr>
          <p:spPr bwMode="gray">
            <a:xfrm rot="10800000">
              <a:off x="485775" y="2670029"/>
              <a:ext cx="8181975" cy="2130308"/>
            </a:xfrm>
            <a:custGeom>
              <a:avLst/>
              <a:gdLst>
                <a:gd name="T0" fmla="*/ 0 w 10000"/>
                <a:gd name="T1" fmla="*/ 0 h 9621"/>
                <a:gd name="T2" fmla="*/ 0 w 10000"/>
                <a:gd name="T3" fmla="*/ 2147483647 h 9621"/>
                <a:gd name="T4" fmla="*/ 0 w 10000"/>
                <a:gd name="T5" fmla="*/ 2147483647 h 9621"/>
                <a:gd name="T6" fmla="*/ 0 w 10000"/>
                <a:gd name="T7" fmla="*/ 2147483647 h 9621"/>
                <a:gd name="T8" fmla="*/ 2147483647 w 10000"/>
                <a:gd name="T9" fmla="*/ 2147483647 h 9621"/>
                <a:gd name="T10" fmla="*/ 2147483647 w 10000"/>
                <a:gd name="T11" fmla="*/ 2147483647 h 9621"/>
                <a:gd name="T12" fmla="*/ 2147483647 w 10000"/>
                <a:gd name="T13" fmla="*/ 2147483647 h 9621"/>
                <a:gd name="T14" fmla="*/ 2147483647 w 10000"/>
                <a:gd name="T15" fmla="*/ 0 h 9621"/>
                <a:gd name="T16" fmla="*/ 2147483647 w 10000"/>
                <a:gd name="T17" fmla="*/ 0 h 9621"/>
                <a:gd name="T18" fmla="*/ 2147483647 w 10000"/>
                <a:gd name="T19" fmla="*/ 2147483647 h 9621"/>
                <a:gd name="T20" fmla="*/ 2147483647 w 10000"/>
                <a:gd name="T21" fmla="*/ 2147483647 h 9621"/>
                <a:gd name="T22" fmla="*/ 2147483647 w 10000"/>
                <a:gd name="T23" fmla="*/ 2147483647 h 9621"/>
                <a:gd name="T24" fmla="*/ 2147483647 w 10000"/>
                <a:gd name="T25" fmla="*/ 2147483647 h 9621"/>
                <a:gd name="T26" fmla="*/ 2147483647 w 10000"/>
                <a:gd name="T27" fmla="*/ 2147483647 h 9621"/>
                <a:gd name="T28" fmla="*/ 2147483647 w 10000"/>
                <a:gd name="T29" fmla="*/ 2147483647 h 9621"/>
                <a:gd name="T30" fmla="*/ 2147483647 w 10000"/>
                <a:gd name="T31" fmla="*/ 2147483647 h 9621"/>
                <a:gd name="T32" fmla="*/ 2147483647 w 10000"/>
                <a:gd name="T33" fmla="*/ 2147483647 h 9621"/>
                <a:gd name="T34" fmla="*/ 2147483647 w 10000"/>
                <a:gd name="T35" fmla="*/ 2147483647 h 9621"/>
                <a:gd name="T36" fmla="*/ 2147483647 w 10000"/>
                <a:gd name="T37" fmla="*/ 2147483647 h 9621"/>
                <a:gd name="T38" fmla="*/ 2147483647 w 10000"/>
                <a:gd name="T39" fmla="*/ 2147483647 h 9621"/>
                <a:gd name="T40" fmla="*/ 2147483647 w 10000"/>
                <a:gd name="T41" fmla="*/ 2147483647 h 9621"/>
                <a:gd name="T42" fmla="*/ 2147483647 w 10000"/>
                <a:gd name="T43" fmla="*/ 2147483647 h 9621"/>
                <a:gd name="T44" fmla="*/ 2147483647 w 10000"/>
                <a:gd name="T45" fmla="*/ 2147483647 h 9621"/>
                <a:gd name="T46" fmla="*/ 2147483647 w 10000"/>
                <a:gd name="T47" fmla="*/ 2147483647 h 9621"/>
                <a:gd name="T48" fmla="*/ 2147483647 w 10000"/>
                <a:gd name="T49" fmla="*/ 2147483647 h 9621"/>
                <a:gd name="T50" fmla="*/ 2147483647 w 10000"/>
                <a:gd name="T51" fmla="*/ 2147483647 h 9621"/>
                <a:gd name="T52" fmla="*/ 2147483647 w 10000"/>
                <a:gd name="T53" fmla="*/ 2147483647 h 9621"/>
                <a:gd name="T54" fmla="*/ 2147483647 w 10000"/>
                <a:gd name="T55" fmla="*/ 2147483647 h 9621"/>
                <a:gd name="T56" fmla="*/ 2147483647 w 10000"/>
                <a:gd name="T57" fmla="*/ 2147483647 h 9621"/>
                <a:gd name="T58" fmla="*/ 2147483647 w 10000"/>
                <a:gd name="T59" fmla="*/ 2147483647 h 9621"/>
                <a:gd name="T60" fmla="*/ 2147483647 w 10000"/>
                <a:gd name="T61" fmla="*/ 2147483647 h 9621"/>
                <a:gd name="T62" fmla="*/ 2147483647 w 10000"/>
                <a:gd name="T63" fmla="*/ 2147483647 h 9621"/>
                <a:gd name="T64" fmla="*/ 2147483647 w 10000"/>
                <a:gd name="T65" fmla="*/ 2147483647 h 9621"/>
                <a:gd name="T66" fmla="*/ 0 w 10000"/>
                <a:gd name="T67" fmla="*/ 0 h 9621"/>
                <a:gd name="T68" fmla="*/ 0 w 10000"/>
                <a:gd name="T69" fmla="*/ 0 h 96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w="9525">
              <a:noFill/>
              <a:round/>
              <a:headEnd/>
              <a:tailEnd/>
            </a:ln>
          </p:spPr>
          <p:txBody>
            <a:bodyPr/>
            <a:lstStyle/>
            <a:p>
              <a:pPr>
                <a:defRPr/>
              </a:pPr>
              <a:endParaRPr lang="lt-LT"/>
            </a:p>
          </p:txBody>
        </p:sp>
        <p:sp>
          <p:nvSpPr>
            <p:cNvPr id="15"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6" name="Rectangle 13"/>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5" y="4961453"/>
            <a:ext cx="6422002"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lt-LT" noProof="0" smtClean="0"/>
              <a:t>Spustelėkite piktogr. norėdami įtraukti pav.</a:t>
            </a:r>
            <a:endParaRPr lang="en-US" noProof="0"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17" name="Date Placeholder 4"/>
          <p:cNvSpPr>
            <a:spLocks noGrp="1"/>
          </p:cNvSpPr>
          <p:nvPr>
            <p:ph type="dt" sz="half" idx="10"/>
          </p:nvPr>
        </p:nvSpPr>
        <p:spPr/>
        <p:txBody>
          <a:bodyPr/>
          <a:lstStyle>
            <a:lvl1pPr>
              <a:defRPr/>
            </a:lvl1pPr>
          </a:lstStyle>
          <a:p>
            <a:pPr>
              <a:defRPr/>
            </a:pPr>
            <a:fld id="{E0933915-051C-4D7F-A326-CD5A015D7D73}" type="datetimeFigureOut">
              <a:rPr lang="lt-LT"/>
              <a:pPr>
                <a:defRPr/>
              </a:pPr>
              <a:t>2015.10.02</a:t>
            </a:fld>
            <a:endParaRPr lang="lt-LT"/>
          </a:p>
        </p:txBody>
      </p:sp>
      <p:sp>
        <p:nvSpPr>
          <p:cNvPr id="18" name="Footer Placeholder 5"/>
          <p:cNvSpPr>
            <a:spLocks noGrp="1"/>
          </p:cNvSpPr>
          <p:nvPr>
            <p:ph type="ftr" sz="quarter" idx="11"/>
          </p:nvPr>
        </p:nvSpPr>
        <p:spPr/>
        <p:txBody>
          <a:bodyPr/>
          <a:lstStyle>
            <a:lvl1pPr>
              <a:defRPr/>
            </a:lvl1pPr>
          </a:lstStyle>
          <a:p>
            <a:pPr>
              <a:defRPr/>
            </a:pPr>
            <a:endParaRPr lang="lt-LT"/>
          </a:p>
        </p:txBody>
      </p:sp>
      <p:sp>
        <p:nvSpPr>
          <p:cNvPr id="19" name="Slide Number Placeholder 6"/>
          <p:cNvSpPr>
            <a:spLocks noGrp="1"/>
          </p:cNvSpPr>
          <p:nvPr>
            <p:ph type="sldNum" sz="quarter" idx="12"/>
          </p:nvPr>
        </p:nvSpPr>
        <p:spPr>
          <a:xfrm>
            <a:off x="7766050" y="295275"/>
            <a:ext cx="628650" cy="768350"/>
          </a:xfrm>
        </p:spPr>
        <p:txBody>
          <a:bodyPr/>
          <a:lstStyle>
            <a:lvl1pPr>
              <a:defRPr/>
            </a:lvl1pPr>
          </a:lstStyle>
          <a:p>
            <a:pPr>
              <a:defRPr/>
            </a:pPr>
            <a:fld id="{A01F58DC-2130-4CC9-AF9F-06357E6554AA}" type="slidenum">
              <a:rPr lang="lt-LT" altLang="lt-LT"/>
              <a:pPr>
                <a:defRPr/>
              </a:pPr>
              <a:t>‹#›</a:t>
            </a:fld>
            <a:endParaRPr lang="lt-LT" alt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Pavadinimas ir antraštė">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61175"/>
            <a:chOff x="0" y="0"/>
            <a:chExt cx="9144000" cy="6860799"/>
          </a:xfrm>
        </p:grpSpPr>
        <p:sp>
          <p:nvSpPr>
            <p:cNvPr id="5" name="Rectangle 10"/>
            <p:cNvSpPr/>
            <p:nvPr/>
          </p:nvSpPr>
          <p:spPr>
            <a:xfrm>
              <a:off x="0" y="0"/>
              <a:ext cx="9118832" cy="6858000"/>
            </a:xfrm>
            <a:prstGeom prst="rect">
              <a:avLst/>
            </a:prstGeom>
            <a:blipFill>
              <a:blip r:embed="rId2"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89932">
              <a:off x="6359525" y="2781148"/>
              <a:ext cx="2378075" cy="317483"/>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round/>
              <a:headEnd/>
              <a:tailEnd/>
            </a:ln>
          </p:spPr>
          <p:txBody>
            <a:bodyPr/>
            <a:lstStyle/>
            <a:p>
              <a:pPr>
                <a:defRPr/>
              </a:pPr>
              <a:endParaRPr lang="lt-LT"/>
            </a:p>
          </p:txBody>
        </p:sp>
        <p:sp>
          <p:nvSpPr>
            <p:cNvPr id="12" name="Rectangle 7"/>
            <p:cNvSpPr/>
            <p:nvPr/>
          </p:nvSpPr>
          <p:spPr>
            <a:xfrm>
              <a:off x="485775" y="4343162"/>
              <a:ext cx="8181975" cy="21128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8"/>
            <p:cNvSpPr>
              <a:spLocks/>
            </p:cNvSpPr>
            <p:nvPr/>
          </p:nvSpPr>
          <p:spPr bwMode="gray">
            <a:xfrm>
              <a:off x="485775" y="2854169"/>
              <a:ext cx="8181975" cy="2130308"/>
            </a:xfrm>
            <a:custGeom>
              <a:avLst/>
              <a:gdLst>
                <a:gd name="T0" fmla="*/ 0 w 10000"/>
                <a:gd name="T1" fmla="*/ 0 h 9621"/>
                <a:gd name="T2" fmla="*/ 0 w 10000"/>
                <a:gd name="T3" fmla="*/ 2147483647 h 9621"/>
                <a:gd name="T4" fmla="*/ 0 w 10000"/>
                <a:gd name="T5" fmla="*/ 2147483647 h 9621"/>
                <a:gd name="T6" fmla="*/ 0 w 10000"/>
                <a:gd name="T7" fmla="*/ 2147483647 h 9621"/>
                <a:gd name="T8" fmla="*/ 2147483647 w 10000"/>
                <a:gd name="T9" fmla="*/ 2147483647 h 9621"/>
                <a:gd name="T10" fmla="*/ 2147483647 w 10000"/>
                <a:gd name="T11" fmla="*/ 2147483647 h 9621"/>
                <a:gd name="T12" fmla="*/ 2147483647 w 10000"/>
                <a:gd name="T13" fmla="*/ 2147483647 h 9621"/>
                <a:gd name="T14" fmla="*/ 2147483647 w 10000"/>
                <a:gd name="T15" fmla="*/ 0 h 9621"/>
                <a:gd name="T16" fmla="*/ 2147483647 w 10000"/>
                <a:gd name="T17" fmla="*/ 0 h 9621"/>
                <a:gd name="T18" fmla="*/ 2147483647 w 10000"/>
                <a:gd name="T19" fmla="*/ 2147483647 h 9621"/>
                <a:gd name="T20" fmla="*/ 2147483647 w 10000"/>
                <a:gd name="T21" fmla="*/ 2147483647 h 9621"/>
                <a:gd name="T22" fmla="*/ 2147483647 w 10000"/>
                <a:gd name="T23" fmla="*/ 2147483647 h 9621"/>
                <a:gd name="T24" fmla="*/ 2147483647 w 10000"/>
                <a:gd name="T25" fmla="*/ 2147483647 h 9621"/>
                <a:gd name="T26" fmla="*/ 2147483647 w 10000"/>
                <a:gd name="T27" fmla="*/ 2147483647 h 9621"/>
                <a:gd name="T28" fmla="*/ 2147483647 w 10000"/>
                <a:gd name="T29" fmla="*/ 2147483647 h 9621"/>
                <a:gd name="T30" fmla="*/ 2147483647 w 10000"/>
                <a:gd name="T31" fmla="*/ 2147483647 h 9621"/>
                <a:gd name="T32" fmla="*/ 2147483647 w 10000"/>
                <a:gd name="T33" fmla="*/ 2147483647 h 9621"/>
                <a:gd name="T34" fmla="*/ 2147483647 w 10000"/>
                <a:gd name="T35" fmla="*/ 2147483647 h 9621"/>
                <a:gd name="T36" fmla="*/ 2147483647 w 10000"/>
                <a:gd name="T37" fmla="*/ 2147483647 h 9621"/>
                <a:gd name="T38" fmla="*/ 2147483647 w 10000"/>
                <a:gd name="T39" fmla="*/ 2147483647 h 9621"/>
                <a:gd name="T40" fmla="*/ 2147483647 w 10000"/>
                <a:gd name="T41" fmla="*/ 2147483647 h 9621"/>
                <a:gd name="T42" fmla="*/ 2147483647 w 10000"/>
                <a:gd name="T43" fmla="*/ 2147483647 h 9621"/>
                <a:gd name="T44" fmla="*/ 2147483647 w 10000"/>
                <a:gd name="T45" fmla="*/ 2147483647 h 9621"/>
                <a:gd name="T46" fmla="*/ 2147483647 w 10000"/>
                <a:gd name="T47" fmla="*/ 2147483647 h 9621"/>
                <a:gd name="T48" fmla="*/ 2147483647 w 10000"/>
                <a:gd name="T49" fmla="*/ 2147483647 h 9621"/>
                <a:gd name="T50" fmla="*/ 2147483647 w 10000"/>
                <a:gd name="T51" fmla="*/ 2147483647 h 9621"/>
                <a:gd name="T52" fmla="*/ 2147483647 w 10000"/>
                <a:gd name="T53" fmla="*/ 2147483647 h 9621"/>
                <a:gd name="T54" fmla="*/ 2147483647 w 10000"/>
                <a:gd name="T55" fmla="*/ 2147483647 h 9621"/>
                <a:gd name="T56" fmla="*/ 2147483647 w 10000"/>
                <a:gd name="T57" fmla="*/ 2147483647 h 9621"/>
                <a:gd name="T58" fmla="*/ 2147483647 w 10000"/>
                <a:gd name="T59" fmla="*/ 2147483647 h 9621"/>
                <a:gd name="T60" fmla="*/ 2147483647 w 10000"/>
                <a:gd name="T61" fmla="*/ 2147483647 h 9621"/>
                <a:gd name="T62" fmla="*/ 2147483647 w 10000"/>
                <a:gd name="T63" fmla="*/ 2147483647 h 9621"/>
                <a:gd name="T64" fmla="*/ 2147483647 w 10000"/>
                <a:gd name="T65" fmla="*/ 2147483647 h 9621"/>
                <a:gd name="T66" fmla="*/ 0 w 10000"/>
                <a:gd name="T67" fmla="*/ 0 h 9621"/>
                <a:gd name="T68" fmla="*/ 0 w 10000"/>
                <a:gd name="T69" fmla="*/ 0 h 96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w="9525">
              <a:noFill/>
              <a:round/>
              <a:headEnd/>
              <a:tailEnd/>
            </a:ln>
          </p:spPr>
          <p:txBody>
            <a:bodyPr/>
            <a:lstStyle/>
            <a:p>
              <a:pPr>
                <a:defRPr/>
              </a:pPr>
              <a:endParaRPr lang="lt-LT"/>
            </a:p>
          </p:txBody>
        </p:sp>
        <p:sp>
          <p:nvSpPr>
            <p:cNvPr id="15"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6" name="Rectangle 1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927101"/>
            <a:ext cx="6422004" cy="1692720"/>
          </a:xfrm>
        </p:spPr>
        <p:txBody>
          <a:bodyPr/>
          <a:lstStyle>
            <a:lvl1pPr>
              <a:defRPr sz="3600"/>
            </a:lvl1pPr>
          </a:lstStyle>
          <a:p>
            <a:r>
              <a:rPr lang="lt-LT" smtClean="0"/>
              <a:t>Spustelėję redag. ruoš. pavad. stilių</a:t>
            </a:r>
            <a:endParaRPr lang="en-US" dirty="0"/>
          </a:p>
        </p:txBody>
      </p:sp>
      <p:sp>
        <p:nvSpPr>
          <p:cNvPr id="13" name="Text Placeholder 3"/>
          <p:cNvSpPr>
            <a:spLocks noGrp="1"/>
          </p:cNvSpPr>
          <p:nvPr>
            <p:ph type="body" sz="half" idx="2"/>
          </p:nvPr>
        </p:nvSpPr>
        <p:spPr>
          <a:xfrm>
            <a:off x="866440" y="3488023"/>
            <a:ext cx="6422005" cy="2536858"/>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17" name="Date Placeholder 3"/>
          <p:cNvSpPr>
            <a:spLocks noGrp="1"/>
          </p:cNvSpPr>
          <p:nvPr>
            <p:ph type="dt" sz="half" idx="10"/>
          </p:nvPr>
        </p:nvSpPr>
        <p:spPr/>
        <p:txBody>
          <a:bodyPr/>
          <a:lstStyle>
            <a:lvl1pPr>
              <a:defRPr/>
            </a:lvl1pPr>
          </a:lstStyle>
          <a:p>
            <a:pPr>
              <a:defRPr/>
            </a:pPr>
            <a:fld id="{0D2A5DA7-C3DB-436E-BE74-20618448FFB2}" type="datetimeFigureOut">
              <a:rPr lang="lt-LT"/>
              <a:pPr>
                <a:defRPr/>
              </a:pPr>
              <a:t>2015.10.02</a:t>
            </a:fld>
            <a:endParaRPr lang="lt-LT"/>
          </a:p>
        </p:txBody>
      </p:sp>
      <p:sp>
        <p:nvSpPr>
          <p:cNvPr id="18" name="Footer Placeholder 4"/>
          <p:cNvSpPr>
            <a:spLocks noGrp="1"/>
          </p:cNvSpPr>
          <p:nvPr>
            <p:ph type="ftr" sz="quarter" idx="11"/>
          </p:nvPr>
        </p:nvSpPr>
        <p:spPr/>
        <p:txBody>
          <a:bodyPr/>
          <a:lstStyle>
            <a:lvl1pPr>
              <a:defRPr/>
            </a:lvl1pPr>
          </a:lstStyle>
          <a:p>
            <a:pPr>
              <a:defRPr/>
            </a:pPr>
            <a:endParaRPr lang="lt-LT"/>
          </a:p>
        </p:txBody>
      </p:sp>
      <p:sp>
        <p:nvSpPr>
          <p:cNvPr id="19" name="Slide Number Placeholder 5"/>
          <p:cNvSpPr>
            <a:spLocks noGrp="1"/>
          </p:cNvSpPr>
          <p:nvPr>
            <p:ph type="sldNum" sz="quarter" idx="12"/>
          </p:nvPr>
        </p:nvSpPr>
        <p:spPr>
          <a:xfrm>
            <a:off x="7766050" y="295275"/>
            <a:ext cx="628650" cy="768350"/>
          </a:xfrm>
        </p:spPr>
        <p:txBody>
          <a:bodyPr/>
          <a:lstStyle>
            <a:lvl1pPr>
              <a:defRPr/>
            </a:lvl1pPr>
          </a:lstStyle>
          <a:p>
            <a:pPr>
              <a:defRPr/>
            </a:pPr>
            <a:fld id="{8F8C1D0D-D256-4866-ACE7-1245399BD737}" type="slidenum">
              <a:rPr lang="lt-LT" altLang="lt-LT"/>
              <a:pPr>
                <a:defRPr/>
              </a:pPr>
              <a:t>‹#›</a:t>
            </a:fld>
            <a:endParaRPr lang="lt-LT" altLang="lt-L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asiūlymas su antrašte">
    <p:spTree>
      <p:nvGrpSpPr>
        <p:cNvPr id="1" name=""/>
        <p:cNvGrpSpPr/>
        <p:nvPr/>
      </p:nvGrpSpPr>
      <p:grpSpPr>
        <a:xfrm>
          <a:off x="0" y="0"/>
          <a:ext cx="0" cy="0"/>
          <a:chOff x="0" y="0"/>
          <a:chExt cx="0" cy="0"/>
        </a:xfrm>
      </p:grpSpPr>
      <p:grpSp>
        <p:nvGrpSpPr>
          <p:cNvPr id="5" name="Group 2"/>
          <p:cNvGrpSpPr>
            <a:grpSpLocks/>
          </p:cNvGrpSpPr>
          <p:nvPr/>
        </p:nvGrpSpPr>
        <p:grpSpPr bwMode="auto">
          <a:xfrm>
            <a:off x="0" y="0"/>
            <a:ext cx="9144000" cy="6861175"/>
            <a:chOff x="0" y="0"/>
            <a:chExt cx="9144000" cy="6860799"/>
          </a:xfrm>
        </p:grpSpPr>
        <p:sp>
          <p:nvSpPr>
            <p:cNvPr id="6" name="Rectangle 13"/>
            <p:cNvSpPr/>
            <p:nvPr/>
          </p:nvSpPr>
          <p:spPr>
            <a:xfrm>
              <a:off x="0" y="0"/>
              <a:ext cx="9118832" cy="6858000"/>
            </a:xfrm>
            <a:prstGeom prst="rect">
              <a:avLst/>
            </a:prstGeom>
            <a:blipFill>
              <a:blip r:embed="rId2"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7"/>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8"/>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9"/>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89932">
              <a:off x="6359525" y="4309827"/>
              <a:ext cx="2378075" cy="317483"/>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round/>
              <a:headEnd/>
              <a:tailEnd/>
            </a:ln>
          </p:spPr>
          <p:txBody>
            <a:bodyPr/>
            <a:lstStyle/>
            <a:p>
              <a:pPr>
                <a:defRPr/>
              </a:pPr>
              <a:endParaRPr lang="lt-LT"/>
            </a:p>
          </p:txBody>
        </p:sp>
        <p:sp>
          <p:nvSpPr>
            <p:cNvPr id="13" name="Freeform 12"/>
            <p:cNvSpPr>
              <a:spLocks/>
            </p:cNvSpPr>
            <p:nvPr/>
          </p:nvSpPr>
          <p:spPr bwMode="gray">
            <a:xfrm>
              <a:off x="485775" y="4381260"/>
              <a:ext cx="8181975" cy="2130308"/>
            </a:xfrm>
            <a:custGeom>
              <a:avLst/>
              <a:gdLst>
                <a:gd name="T0" fmla="*/ 0 w 10000"/>
                <a:gd name="T1" fmla="*/ 0 h 9621"/>
                <a:gd name="T2" fmla="*/ 0 w 10000"/>
                <a:gd name="T3" fmla="*/ 2147483647 h 9621"/>
                <a:gd name="T4" fmla="*/ 0 w 10000"/>
                <a:gd name="T5" fmla="*/ 2147483647 h 9621"/>
                <a:gd name="T6" fmla="*/ 0 w 10000"/>
                <a:gd name="T7" fmla="*/ 2147483647 h 9621"/>
                <a:gd name="T8" fmla="*/ 2147483647 w 10000"/>
                <a:gd name="T9" fmla="*/ 2147483647 h 9621"/>
                <a:gd name="T10" fmla="*/ 2147483647 w 10000"/>
                <a:gd name="T11" fmla="*/ 2147483647 h 9621"/>
                <a:gd name="T12" fmla="*/ 2147483647 w 10000"/>
                <a:gd name="T13" fmla="*/ 2147483647 h 9621"/>
                <a:gd name="T14" fmla="*/ 2147483647 w 10000"/>
                <a:gd name="T15" fmla="*/ 0 h 9621"/>
                <a:gd name="T16" fmla="*/ 2147483647 w 10000"/>
                <a:gd name="T17" fmla="*/ 0 h 9621"/>
                <a:gd name="T18" fmla="*/ 2147483647 w 10000"/>
                <a:gd name="T19" fmla="*/ 2147483647 h 9621"/>
                <a:gd name="T20" fmla="*/ 2147483647 w 10000"/>
                <a:gd name="T21" fmla="*/ 2147483647 h 9621"/>
                <a:gd name="T22" fmla="*/ 2147483647 w 10000"/>
                <a:gd name="T23" fmla="*/ 2147483647 h 9621"/>
                <a:gd name="T24" fmla="*/ 2147483647 w 10000"/>
                <a:gd name="T25" fmla="*/ 2147483647 h 9621"/>
                <a:gd name="T26" fmla="*/ 2147483647 w 10000"/>
                <a:gd name="T27" fmla="*/ 2147483647 h 9621"/>
                <a:gd name="T28" fmla="*/ 2147483647 w 10000"/>
                <a:gd name="T29" fmla="*/ 2147483647 h 9621"/>
                <a:gd name="T30" fmla="*/ 2147483647 w 10000"/>
                <a:gd name="T31" fmla="*/ 2147483647 h 9621"/>
                <a:gd name="T32" fmla="*/ 2147483647 w 10000"/>
                <a:gd name="T33" fmla="*/ 2147483647 h 9621"/>
                <a:gd name="T34" fmla="*/ 2147483647 w 10000"/>
                <a:gd name="T35" fmla="*/ 2147483647 h 9621"/>
                <a:gd name="T36" fmla="*/ 2147483647 w 10000"/>
                <a:gd name="T37" fmla="*/ 2147483647 h 9621"/>
                <a:gd name="T38" fmla="*/ 2147483647 w 10000"/>
                <a:gd name="T39" fmla="*/ 2147483647 h 9621"/>
                <a:gd name="T40" fmla="*/ 2147483647 w 10000"/>
                <a:gd name="T41" fmla="*/ 2147483647 h 9621"/>
                <a:gd name="T42" fmla="*/ 2147483647 w 10000"/>
                <a:gd name="T43" fmla="*/ 2147483647 h 9621"/>
                <a:gd name="T44" fmla="*/ 2147483647 w 10000"/>
                <a:gd name="T45" fmla="*/ 2147483647 h 9621"/>
                <a:gd name="T46" fmla="*/ 2147483647 w 10000"/>
                <a:gd name="T47" fmla="*/ 2147483647 h 9621"/>
                <a:gd name="T48" fmla="*/ 2147483647 w 10000"/>
                <a:gd name="T49" fmla="*/ 2147483647 h 9621"/>
                <a:gd name="T50" fmla="*/ 2147483647 w 10000"/>
                <a:gd name="T51" fmla="*/ 2147483647 h 9621"/>
                <a:gd name="T52" fmla="*/ 2147483647 w 10000"/>
                <a:gd name="T53" fmla="*/ 2147483647 h 9621"/>
                <a:gd name="T54" fmla="*/ 2147483647 w 10000"/>
                <a:gd name="T55" fmla="*/ 2147483647 h 9621"/>
                <a:gd name="T56" fmla="*/ 2147483647 w 10000"/>
                <a:gd name="T57" fmla="*/ 2147483647 h 9621"/>
                <a:gd name="T58" fmla="*/ 2147483647 w 10000"/>
                <a:gd name="T59" fmla="*/ 2147483647 h 9621"/>
                <a:gd name="T60" fmla="*/ 2147483647 w 10000"/>
                <a:gd name="T61" fmla="*/ 2147483647 h 9621"/>
                <a:gd name="T62" fmla="*/ 2147483647 w 10000"/>
                <a:gd name="T63" fmla="*/ 2147483647 h 9621"/>
                <a:gd name="T64" fmla="*/ 2147483647 w 10000"/>
                <a:gd name="T65" fmla="*/ 2147483647 h 9621"/>
                <a:gd name="T66" fmla="*/ 0 w 10000"/>
                <a:gd name="T67" fmla="*/ 0 h 9621"/>
                <a:gd name="T68" fmla="*/ 0 w 10000"/>
                <a:gd name="T69" fmla="*/ 0 h 96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w="9525">
              <a:noFill/>
              <a:round/>
              <a:headEnd/>
              <a:tailEnd/>
            </a:ln>
          </p:spPr>
          <p:txBody>
            <a:bodyPr/>
            <a:lstStyle/>
            <a:p>
              <a:pPr>
                <a:defRPr/>
              </a:pPr>
              <a:endParaRPr lang="lt-LT"/>
            </a:p>
          </p:txBody>
        </p:sp>
        <p:sp>
          <p:nvSpPr>
            <p:cNvPr id="14"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5" name="TextBox 14"/>
          <p:cNvSpPr txBox="1"/>
          <p:nvPr/>
        </p:nvSpPr>
        <p:spPr bwMode="gray">
          <a:xfrm>
            <a:off x="7034213" y="2898775"/>
            <a:ext cx="660400" cy="1323975"/>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8000" dirty="0"/>
              <a:t>”</a:t>
            </a:r>
          </a:p>
        </p:txBody>
      </p:sp>
      <p:sp>
        <p:nvSpPr>
          <p:cNvPr id="18" name="TextBox 17"/>
          <p:cNvSpPr txBox="1"/>
          <p:nvPr/>
        </p:nvSpPr>
        <p:spPr bwMode="gray">
          <a:xfrm>
            <a:off x="652463" y="590550"/>
            <a:ext cx="600075" cy="1322388"/>
          </a:xfrm>
          <a:prstGeom prst="rect">
            <a:avLst/>
          </a:prstGeom>
          <a:noFill/>
        </p:spPr>
        <p:txBody>
          <a:bodyPr>
            <a:spAutoFit/>
          </a:bodyPr>
          <a:lstStyle>
            <a:defPPr>
              <a:defRPr lang="en-US"/>
            </a:defPPr>
            <a:lvl1pPr algn="r">
              <a:defRPr sz="12200" b="0" i="0">
                <a:solidFill>
                  <a:schemeClr val="accent1"/>
                </a:solidFill>
                <a:latin typeface="Arial"/>
                <a:cs typeface="Arial"/>
              </a:defRPr>
            </a:lvl1pPr>
          </a:lstStyle>
          <a:p>
            <a:pPr>
              <a:defRPr/>
            </a:pPr>
            <a:r>
              <a:rPr lang="en-US" sz="8000" dirty="0"/>
              <a:t>“</a:t>
            </a:r>
          </a:p>
        </p:txBody>
      </p:sp>
      <p:sp>
        <p:nvSpPr>
          <p:cNvPr id="19" name="Rectangle 2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28058" y="903421"/>
            <a:ext cx="6160385" cy="2895658"/>
          </a:xfrm>
        </p:spPr>
        <p:txBody>
          <a:bodyPr/>
          <a:lstStyle>
            <a:lvl1pPr>
              <a:defRPr sz="3600"/>
            </a:lvl1pPr>
          </a:lstStyle>
          <a:p>
            <a:r>
              <a:rPr lang="lt-LT" smtClean="0"/>
              <a:t>Spustelėję redag. ruoš. pavad. stilių</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accent1"/>
                </a:solidFill>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16" name="Text Placeholder 3"/>
          <p:cNvSpPr>
            <a:spLocks noGrp="1"/>
          </p:cNvSpPr>
          <p:nvPr>
            <p:ph type="body" sz="half" idx="2"/>
          </p:nvPr>
        </p:nvSpPr>
        <p:spPr>
          <a:xfrm>
            <a:off x="866440" y="5000815"/>
            <a:ext cx="6422005" cy="1024065"/>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20" name="Date Placeholder 3"/>
          <p:cNvSpPr>
            <a:spLocks noGrp="1"/>
          </p:cNvSpPr>
          <p:nvPr>
            <p:ph type="dt" sz="half" idx="14"/>
          </p:nvPr>
        </p:nvSpPr>
        <p:spPr/>
        <p:txBody>
          <a:bodyPr/>
          <a:lstStyle>
            <a:lvl1pPr>
              <a:defRPr/>
            </a:lvl1pPr>
          </a:lstStyle>
          <a:p>
            <a:pPr>
              <a:defRPr/>
            </a:pPr>
            <a:fld id="{A956E3F8-096F-474F-8A28-744D18C04ED7}" type="datetimeFigureOut">
              <a:rPr lang="lt-LT"/>
              <a:pPr>
                <a:defRPr/>
              </a:pPr>
              <a:t>2015.10.02</a:t>
            </a:fld>
            <a:endParaRPr lang="lt-LT"/>
          </a:p>
        </p:txBody>
      </p:sp>
      <p:sp>
        <p:nvSpPr>
          <p:cNvPr id="21" name="Footer Placeholder 4"/>
          <p:cNvSpPr>
            <a:spLocks noGrp="1"/>
          </p:cNvSpPr>
          <p:nvPr>
            <p:ph type="ftr" sz="quarter" idx="15"/>
          </p:nvPr>
        </p:nvSpPr>
        <p:spPr/>
        <p:txBody>
          <a:bodyPr/>
          <a:lstStyle>
            <a:lvl1pPr>
              <a:defRPr/>
            </a:lvl1pPr>
          </a:lstStyle>
          <a:p>
            <a:pPr>
              <a:defRPr/>
            </a:pPr>
            <a:endParaRPr lang="lt-LT"/>
          </a:p>
        </p:txBody>
      </p:sp>
      <p:sp>
        <p:nvSpPr>
          <p:cNvPr id="22" name="Slide Number Placeholder 5"/>
          <p:cNvSpPr>
            <a:spLocks noGrp="1"/>
          </p:cNvSpPr>
          <p:nvPr>
            <p:ph type="sldNum" sz="quarter" idx="16"/>
          </p:nvPr>
        </p:nvSpPr>
        <p:spPr>
          <a:xfrm>
            <a:off x="7766050" y="295275"/>
            <a:ext cx="628650" cy="768350"/>
          </a:xfrm>
        </p:spPr>
        <p:txBody>
          <a:bodyPr/>
          <a:lstStyle>
            <a:lvl1pPr>
              <a:defRPr/>
            </a:lvl1pPr>
          </a:lstStyle>
          <a:p>
            <a:pPr>
              <a:defRPr/>
            </a:pPr>
            <a:fld id="{BE4907BC-8894-4AE9-849E-996DE6E4A1E0}" type="slidenum">
              <a:rPr lang="lt-LT" altLang="lt-LT"/>
              <a:pPr>
                <a:defRPr/>
              </a:pPr>
              <a:t>‹#›</a:t>
            </a:fld>
            <a:endParaRPr lang="lt-LT" altLang="lt-L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ortelės pavadinimas">
    <p:spTree>
      <p:nvGrpSpPr>
        <p:cNvPr id="1" name=""/>
        <p:cNvGrpSpPr/>
        <p:nvPr/>
      </p:nvGrpSpPr>
      <p:grpSpPr>
        <a:xfrm>
          <a:off x="0" y="0"/>
          <a:ext cx="0" cy="0"/>
          <a:chOff x="0" y="0"/>
          <a:chExt cx="0" cy="0"/>
        </a:xfrm>
      </p:grpSpPr>
      <p:grpSp>
        <p:nvGrpSpPr>
          <p:cNvPr id="4" name="Group 8"/>
          <p:cNvGrpSpPr>
            <a:grpSpLocks/>
          </p:cNvGrpSpPr>
          <p:nvPr/>
        </p:nvGrpSpPr>
        <p:grpSpPr bwMode="auto">
          <a:xfrm>
            <a:off x="0" y="0"/>
            <a:ext cx="9144000" cy="6861175"/>
            <a:chOff x="0" y="0"/>
            <a:chExt cx="9144000" cy="6860799"/>
          </a:xfrm>
        </p:grpSpPr>
        <p:sp>
          <p:nvSpPr>
            <p:cNvPr id="5" name="Rectangle 9"/>
            <p:cNvSpPr/>
            <p:nvPr/>
          </p:nvSpPr>
          <p:spPr>
            <a:xfrm>
              <a:off x="0" y="0"/>
              <a:ext cx="9118832" cy="6858000"/>
            </a:xfrm>
            <a:prstGeom prst="rect">
              <a:avLst/>
            </a:prstGeom>
            <a:blipFill>
              <a:blip r:embed="rId2"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0"/>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3"/>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4"/>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89932">
              <a:off x="6359525" y="4311414"/>
              <a:ext cx="2378075" cy="317483"/>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round/>
              <a:headEnd/>
              <a:tailEnd/>
            </a:ln>
          </p:spPr>
          <p:txBody>
            <a:bodyPr/>
            <a:lstStyle/>
            <a:p>
              <a:pPr>
                <a:defRPr/>
              </a:pPr>
              <a:endParaRPr lang="lt-LT"/>
            </a:p>
          </p:txBody>
        </p:sp>
        <p:sp>
          <p:nvSpPr>
            <p:cNvPr id="12" name="Freeform 7"/>
            <p:cNvSpPr>
              <a:spLocks/>
            </p:cNvSpPr>
            <p:nvPr/>
          </p:nvSpPr>
          <p:spPr bwMode="gray">
            <a:xfrm>
              <a:off x="485775" y="4381260"/>
              <a:ext cx="8181975" cy="2130308"/>
            </a:xfrm>
            <a:custGeom>
              <a:avLst/>
              <a:gdLst>
                <a:gd name="T0" fmla="*/ 0 w 10000"/>
                <a:gd name="T1" fmla="*/ 0 h 9621"/>
                <a:gd name="T2" fmla="*/ 0 w 10000"/>
                <a:gd name="T3" fmla="*/ 2147483647 h 9621"/>
                <a:gd name="T4" fmla="*/ 0 w 10000"/>
                <a:gd name="T5" fmla="*/ 2147483647 h 9621"/>
                <a:gd name="T6" fmla="*/ 0 w 10000"/>
                <a:gd name="T7" fmla="*/ 2147483647 h 9621"/>
                <a:gd name="T8" fmla="*/ 2147483647 w 10000"/>
                <a:gd name="T9" fmla="*/ 2147483647 h 9621"/>
                <a:gd name="T10" fmla="*/ 2147483647 w 10000"/>
                <a:gd name="T11" fmla="*/ 2147483647 h 9621"/>
                <a:gd name="T12" fmla="*/ 2147483647 w 10000"/>
                <a:gd name="T13" fmla="*/ 2147483647 h 9621"/>
                <a:gd name="T14" fmla="*/ 2147483647 w 10000"/>
                <a:gd name="T15" fmla="*/ 0 h 9621"/>
                <a:gd name="T16" fmla="*/ 2147483647 w 10000"/>
                <a:gd name="T17" fmla="*/ 0 h 9621"/>
                <a:gd name="T18" fmla="*/ 2147483647 w 10000"/>
                <a:gd name="T19" fmla="*/ 2147483647 h 9621"/>
                <a:gd name="T20" fmla="*/ 2147483647 w 10000"/>
                <a:gd name="T21" fmla="*/ 2147483647 h 9621"/>
                <a:gd name="T22" fmla="*/ 2147483647 w 10000"/>
                <a:gd name="T23" fmla="*/ 2147483647 h 9621"/>
                <a:gd name="T24" fmla="*/ 2147483647 w 10000"/>
                <a:gd name="T25" fmla="*/ 2147483647 h 9621"/>
                <a:gd name="T26" fmla="*/ 2147483647 w 10000"/>
                <a:gd name="T27" fmla="*/ 2147483647 h 9621"/>
                <a:gd name="T28" fmla="*/ 2147483647 w 10000"/>
                <a:gd name="T29" fmla="*/ 2147483647 h 9621"/>
                <a:gd name="T30" fmla="*/ 2147483647 w 10000"/>
                <a:gd name="T31" fmla="*/ 2147483647 h 9621"/>
                <a:gd name="T32" fmla="*/ 2147483647 w 10000"/>
                <a:gd name="T33" fmla="*/ 2147483647 h 9621"/>
                <a:gd name="T34" fmla="*/ 2147483647 w 10000"/>
                <a:gd name="T35" fmla="*/ 2147483647 h 9621"/>
                <a:gd name="T36" fmla="*/ 2147483647 w 10000"/>
                <a:gd name="T37" fmla="*/ 2147483647 h 9621"/>
                <a:gd name="T38" fmla="*/ 2147483647 w 10000"/>
                <a:gd name="T39" fmla="*/ 2147483647 h 9621"/>
                <a:gd name="T40" fmla="*/ 2147483647 w 10000"/>
                <a:gd name="T41" fmla="*/ 2147483647 h 9621"/>
                <a:gd name="T42" fmla="*/ 2147483647 w 10000"/>
                <a:gd name="T43" fmla="*/ 2147483647 h 9621"/>
                <a:gd name="T44" fmla="*/ 2147483647 w 10000"/>
                <a:gd name="T45" fmla="*/ 2147483647 h 9621"/>
                <a:gd name="T46" fmla="*/ 2147483647 w 10000"/>
                <a:gd name="T47" fmla="*/ 2147483647 h 9621"/>
                <a:gd name="T48" fmla="*/ 2147483647 w 10000"/>
                <a:gd name="T49" fmla="*/ 2147483647 h 9621"/>
                <a:gd name="T50" fmla="*/ 2147483647 w 10000"/>
                <a:gd name="T51" fmla="*/ 2147483647 h 9621"/>
                <a:gd name="T52" fmla="*/ 2147483647 w 10000"/>
                <a:gd name="T53" fmla="*/ 2147483647 h 9621"/>
                <a:gd name="T54" fmla="*/ 2147483647 w 10000"/>
                <a:gd name="T55" fmla="*/ 2147483647 h 9621"/>
                <a:gd name="T56" fmla="*/ 2147483647 w 10000"/>
                <a:gd name="T57" fmla="*/ 2147483647 h 9621"/>
                <a:gd name="T58" fmla="*/ 2147483647 w 10000"/>
                <a:gd name="T59" fmla="*/ 2147483647 h 9621"/>
                <a:gd name="T60" fmla="*/ 2147483647 w 10000"/>
                <a:gd name="T61" fmla="*/ 2147483647 h 9621"/>
                <a:gd name="T62" fmla="*/ 2147483647 w 10000"/>
                <a:gd name="T63" fmla="*/ 2147483647 h 9621"/>
                <a:gd name="T64" fmla="*/ 2147483647 w 10000"/>
                <a:gd name="T65" fmla="*/ 2147483647 h 9621"/>
                <a:gd name="T66" fmla="*/ 0 w 10000"/>
                <a:gd name="T67" fmla="*/ 0 h 9621"/>
                <a:gd name="T68" fmla="*/ 0 w 10000"/>
                <a:gd name="T69" fmla="*/ 0 h 96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close/>
                </a:path>
              </a:pathLst>
            </a:custGeom>
            <a:solidFill>
              <a:schemeClr val="bg1"/>
            </a:solidFill>
            <a:ln w="9525">
              <a:noFill/>
              <a:round/>
              <a:headEnd/>
              <a:tailEnd/>
            </a:ln>
          </p:spPr>
          <p:txBody>
            <a:bodyPr/>
            <a:lstStyle/>
            <a:p>
              <a:pPr>
                <a:defRPr/>
              </a:pPr>
              <a:endParaRPr lang="lt-LT"/>
            </a:p>
          </p:txBody>
        </p:sp>
        <p:sp>
          <p:nvSpPr>
            <p:cNvPr id="13"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4" name="Rectangle 1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2057400"/>
            <a:ext cx="6422004" cy="2095500"/>
          </a:xfrm>
        </p:spPr>
        <p:txBody>
          <a:bodyPr anchor="b"/>
          <a:lstStyle>
            <a:lvl1pPr algn="l">
              <a:defRPr sz="36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866441" y="5024908"/>
            <a:ext cx="6422004" cy="994891"/>
          </a:xfrm>
        </p:spPr>
        <p:txBody>
          <a:bodyPr>
            <a:normAutofit/>
          </a:bodyPr>
          <a:lstStyle>
            <a:lvl1pPr marL="0" indent="0" algn="l">
              <a:buNone/>
              <a:defRPr sz="18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15" name="Date Placeholder 3"/>
          <p:cNvSpPr>
            <a:spLocks noGrp="1"/>
          </p:cNvSpPr>
          <p:nvPr>
            <p:ph type="dt" sz="half" idx="10"/>
          </p:nvPr>
        </p:nvSpPr>
        <p:spPr/>
        <p:txBody>
          <a:bodyPr/>
          <a:lstStyle>
            <a:lvl1pPr>
              <a:defRPr/>
            </a:lvl1pPr>
          </a:lstStyle>
          <a:p>
            <a:pPr>
              <a:defRPr/>
            </a:pPr>
            <a:fld id="{4E85FDAD-C340-458E-A58A-031C14A12504}" type="datetimeFigureOut">
              <a:rPr lang="lt-LT"/>
              <a:pPr>
                <a:defRPr/>
              </a:pPr>
              <a:t>2015.10.02</a:t>
            </a:fld>
            <a:endParaRPr lang="lt-LT"/>
          </a:p>
        </p:txBody>
      </p:sp>
      <p:sp>
        <p:nvSpPr>
          <p:cNvPr id="16" name="Footer Placeholder 4"/>
          <p:cNvSpPr>
            <a:spLocks noGrp="1"/>
          </p:cNvSpPr>
          <p:nvPr>
            <p:ph type="ftr" sz="quarter" idx="11"/>
          </p:nvPr>
        </p:nvSpPr>
        <p:spPr/>
        <p:txBody>
          <a:bodyPr/>
          <a:lstStyle>
            <a:lvl1pPr>
              <a:defRPr/>
            </a:lvl1pPr>
          </a:lstStyle>
          <a:p>
            <a:pPr>
              <a:defRPr/>
            </a:pPr>
            <a:endParaRPr lang="lt-LT"/>
          </a:p>
        </p:txBody>
      </p:sp>
      <p:sp>
        <p:nvSpPr>
          <p:cNvPr id="17" name="Slide Number Placeholder 5"/>
          <p:cNvSpPr>
            <a:spLocks noGrp="1"/>
          </p:cNvSpPr>
          <p:nvPr>
            <p:ph type="sldNum" sz="quarter" idx="12"/>
          </p:nvPr>
        </p:nvSpPr>
        <p:spPr>
          <a:xfrm>
            <a:off x="7766050" y="295275"/>
            <a:ext cx="628650" cy="768350"/>
          </a:xfrm>
        </p:spPr>
        <p:txBody>
          <a:bodyPr/>
          <a:lstStyle>
            <a:lvl1pPr>
              <a:defRPr/>
            </a:lvl1pPr>
          </a:lstStyle>
          <a:p>
            <a:pPr>
              <a:defRPr/>
            </a:pPr>
            <a:fld id="{620147BB-0316-48D5-A63D-ABECEE9ACCD4}" type="slidenum">
              <a:rPr lang="lt-LT" altLang="lt-LT"/>
              <a:pPr>
                <a:defRPr/>
              </a:pPr>
              <a:t>‹#›</a:t>
            </a:fld>
            <a:endParaRPr lang="lt-LT" altLang="lt-L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lpelis">
    <p:spTree>
      <p:nvGrpSpPr>
        <p:cNvPr id="1" name=""/>
        <p:cNvGrpSpPr/>
        <p:nvPr/>
      </p:nvGrpSpPr>
      <p:grpSpPr>
        <a:xfrm>
          <a:off x="0" y="0"/>
          <a:ext cx="0" cy="0"/>
          <a:chOff x="0" y="0"/>
          <a:chExt cx="0" cy="0"/>
        </a:xfrm>
      </p:grpSpPr>
      <p:cxnSp>
        <p:nvCxnSpPr>
          <p:cNvPr id="9" name="Straight Connector 18"/>
          <p:cNvCxnSpPr/>
          <p:nvPr/>
        </p:nvCxnSpPr>
        <p:spPr>
          <a:xfrm>
            <a:off x="3294063"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9"/>
          <p:cNvCxnSpPr/>
          <p:nvPr/>
        </p:nvCxnSpPr>
        <p:spPr>
          <a:xfrm>
            <a:off x="5849938"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66441" y="922305"/>
            <a:ext cx="6423592" cy="714660"/>
          </a:xfrm>
        </p:spPr>
        <p:txBody>
          <a:bodyPr/>
          <a:lstStyle>
            <a:lvl1pPr>
              <a:defRPr sz="3200"/>
            </a:lvl1pPr>
          </a:lstStyle>
          <a:p>
            <a:r>
              <a:rPr lang="lt-LT" smtClean="0"/>
              <a:t>Spustelėję redag. ruoš. pavad. stilių</a:t>
            </a:r>
            <a:endParaRPr lang="en-US" dirty="0"/>
          </a:p>
        </p:txBody>
      </p:sp>
      <p:sp>
        <p:nvSpPr>
          <p:cNvPr id="3" name="Text Placeholder 2"/>
          <p:cNvSpPr>
            <a:spLocks noGrp="1"/>
          </p:cNvSpPr>
          <p:nvPr>
            <p:ph type="body" idx="1"/>
          </p:nvPr>
        </p:nvSpPr>
        <p:spPr>
          <a:xfrm>
            <a:off x="866441" y="2489200"/>
            <a:ext cx="2313433"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22" name="Text Placeholder 3"/>
          <p:cNvSpPr>
            <a:spLocks noGrp="1"/>
          </p:cNvSpPr>
          <p:nvPr>
            <p:ph type="body" sz="half" idx="15"/>
          </p:nvPr>
        </p:nvSpPr>
        <p:spPr>
          <a:xfrm>
            <a:off x="866440" y="3147165"/>
            <a:ext cx="2313432" cy="287771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Text Placeholder 4"/>
          <p:cNvSpPr>
            <a:spLocks noGrp="1"/>
          </p:cNvSpPr>
          <p:nvPr>
            <p:ph type="body" sz="quarter" idx="3"/>
          </p:nvPr>
        </p:nvSpPr>
        <p:spPr>
          <a:xfrm>
            <a:off x="3408472" y="2489200"/>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23" name="Text Placeholder 3"/>
          <p:cNvSpPr>
            <a:spLocks noGrp="1"/>
          </p:cNvSpPr>
          <p:nvPr>
            <p:ph type="body" sz="half" idx="16"/>
          </p:nvPr>
        </p:nvSpPr>
        <p:spPr>
          <a:xfrm>
            <a:off x="3408472" y="3147165"/>
            <a:ext cx="2326749" cy="2869878"/>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14" name="Text Placeholder 4"/>
          <p:cNvSpPr>
            <a:spLocks noGrp="1"/>
          </p:cNvSpPr>
          <p:nvPr>
            <p:ph type="body" sz="quarter" idx="13"/>
          </p:nvPr>
        </p:nvSpPr>
        <p:spPr>
          <a:xfrm>
            <a:off x="5963820" y="2489201"/>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24" name="Text Placeholder 3"/>
          <p:cNvSpPr>
            <a:spLocks noGrp="1"/>
          </p:cNvSpPr>
          <p:nvPr>
            <p:ph type="body" sz="half" idx="17"/>
          </p:nvPr>
        </p:nvSpPr>
        <p:spPr>
          <a:xfrm>
            <a:off x="5963821" y="3147164"/>
            <a:ext cx="2313740" cy="2888366"/>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11" name="Date Placeholder 6"/>
          <p:cNvSpPr>
            <a:spLocks noGrp="1"/>
          </p:cNvSpPr>
          <p:nvPr>
            <p:ph type="dt" sz="half" idx="18"/>
          </p:nvPr>
        </p:nvSpPr>
        <p:spPr/>
        <p:txBody>
          <a:bodyPr/>
          <a:lstStyle>
            <a:lvl1pPr>
              <a:defRPr/>
            </a:lvl1pPr>
          </a:lstStyle>
          <a:p>
            <a:pPr>
              <a:defRPr/>
            </a:pPr>
            <a:fld id="{78F0C1E6-4BDD-4166-A0CD-B4E79CC0E23F}" type="datetimeFigureOut">
              <a:rPr lang="lt-LT"/>
              <a:pPr>
                <a:defRPr/>
              </a:pPr>
              <a:t>2015.10.02</a:t>
            </a:fld>
            <a:endParaRPr lang="lt-LT"/>
          </a:p>
        </p:txBody>
      </p:sp>
      <p:sp>
        <p:nvSpPr>
          <p:cNvPr id="12" name="Footer Placeholder 7"/>
          <p:cNvSpPr>
            <a:spLocks noGrp="1"/>
          </p:cNvSpPr>
          <p:nvPr>
            <p:ph type="ftr" sz="quarter" idx="19"/>
          </p:nvPr>
        </p:nvSpPr>
        <p:spPr/>
        <p:txBody>
          <a:bodyPr/>
          <a:lstStyle>
            <a:lvl1pPr>
              <a:defRPr/>
            </a:lvl1pPr>
          </a:lstStyle>
          <a:p>
            <a:pPr>
              <a:defRPr/>
            </a:pPr>
            <a:endParaRPr lang="lt-LT"/>
          </a:p>
        </p:txBody>
      </p:sp>
      <p:sp>
        <p:nvSpPr>
          <p:cNvPr id="13" name="Slide Number Placeholder 8"/>
          <p:cNvSpPr>
            <a:spLocks noGrp="1"/>
          </p:cNvSpPr>
          <p:nvPr>
            <p:ph type="sldNum" sz="quarter" idx="20"/>
          </p:nvPr>
        </p:nvSpPr>
        <p:spPr>
          <a:xfrm>
            <a:off x="7766050" y="295275"/>
            <a:ext cx="628650" cy="768350"/>
          </a:xfrm>
        </p:spPr>
        <p:txBody>
          <a:bodyPr/>
          <a:lstStyle>
            <a:lvl1pPr>
              <a:defRPr/>
            </a:lvl1pPr>
          </a:lstStyle>
          <a:p>
            <a:pPr>
              <a:defRPr/>
            </a:pPr>
            <a:fld id="{29F833A6-2926-4C23-8308-4B3EDC8976EB}" type="slidenum">
              <a:rPr lang="lt-LT" altLang="lt-LT"/>
              <a:pPr>
                <a:defRPr/>
              </a:pPr>
              <a:t>‹#›</a:t>
            </a:fld>
            <a:endParaRPr lang="lt-LT" altLang="lt-L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aveikslėlis skiltyje">
    <p:spTree>
      <p:nvGrpSpPr>
        <p:cNvPr id="1" name=""/>
        <p:cNvGrpSpPr/>
        <p:nvPr/>
      </p:nvGrpSpPr>
      <p:grpSpPr>
        <a:xfrm>
          <a:off x="0" y="0"/>
          <a:ext cx="0" cy="0"/>
          <a:chOff x="0" y="0"/>
          <a:chExt cx="0" cy="0"/>
        </a:xfrm>
      </p:grpSpPr>
      <p:cxnSp>
        <p:nvCxnSpPr>
          <p:cNvPr id="12" name="Straight Connector 20"/>
          <p:cNvCxnSpPr/>
          <p:nvPr/>
        </p:nvCxnSpPr>
        <p:spPr>
          <a:xfrm>
            <a:off x="3289300"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21"/>
          <p:cNvCxnSpPr/>
          <p:nvPr/>
        </p:nvCxnSpPr>
        <p:spPr>
          <a:xfrm>
            <a:off x="5849938" y="2489200"/>
            <a:ext cx="0" cy="3546475"/>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866441" y="927101"/>
            <a:ext cx="6423592" cy="709864"/>
          </a:xfrm>
        </p:spPr>
        <p:txBody>
          <a:bodyPr/>
          <a:lstStyle>
            <a:lvl1pPr>
              <a:defRPr sz="3200"/>
            </a:lvl1pPr>
          </a:lstStyle>
          <a:p>
            <a:r>
              <a:rPr lang="lt-LT" smtClean="0"/>
              <a:t>Spustelėję redag. ruoš. pavad. stilių</a:t>
            </a:r>
            <a:endParaRPr lang="en-US" dirty="0"/>
          </a:p>
        </p:txBody>
      </p:sp>
      <p:sp>
        <p:nvSpPr>
          <p:cNvPr id="3" name="Text Placeholder 2"/>
          <p:cNvSpPr>
            <a:spLocks noGrp="1"/>
          </p:cNvSpPr>
          <p:nvPr>
            <p:ph type="body" idx="1"/>
          </p:nvPr>
        </p:nvSpPr>
        <p:spPr>
          <a:xfrm>
            <a:off x="881461" y="4180095"/>
            <a:ext cx="229904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29" name="Picture Placeholder 2"/>
          <p:cNvSpPr>
            <a:spLocks noGrp="1" noChangeAspect="1"/>
          </p:cNvSpPr>
          <p:nvPr>
            <p:ph type="pic" idx="15"/>
          </p:nvPr>
        </p:nvSpPr>
        <p:spPr>
          <a:xfrm>
            <a:off x="1012743" y="2486221"/>
            <a:ext cx="2021456" cy="1450321"/>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lt-LT" noProof="0" smtClean="0"/>
              <a:t>Spustelėkite piktogr. norėdami įtraukti pav.</a:t>
            </a:r>
            <a:endParaRPr lang="en-US" noProof="0" dirty="0"/>
          </a:p>
        </p:txBody>
      </p:sp>
      <p:sp>
        <p:nvSpPr>
          <p:cNvPr id="20" name="Text Placeholder 3"/>
          <p:cNvSpPr>
            <a:spLocks noGrp="1"/>
          </p:cNvSpPr>
          <p:nvPr>
            <p:ph type="body" sz="half" idx="21"/>
          </p:nvPr>
        </p:nvSpPr>
        <p:spPr>
          <a:xfrm>
            <a:off x="881461" y="4837558"/>
            <a:ext cx="2298410" cy="118732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Text Placeholder 4"/>
          <p:cNvSpPr>
            <a:spLocks noGrp="1"/>
          </p:cNvSpPr>
          <p:nvPr>
            <p:ph type="body" sz="quarter" idx="3"/>
          </p:nvPr>
        </p:nvSpPr>
        <p:spPr>
          <a:xfrm>
            <a:off x="3404318" y="4179596"/>
            <a:ext cx="231779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30" name="Picture Placeholder 2"/>
          <p:cNvSpPr>
            <a:spLocks noGrp="1" noChangeAspect="1"/>
          </p:cNvSpPr>
          <p:nvPr>
            <p:ph type="pic" idx="16"/>
          </p:nvPr>
        </p:nvSpPr>
        <p:spPr>
          <a:xfrm>
            <a:off x="3550622" y="2509453"/>
            <a:ext cx="2025182" cy="1427089"/>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lt-LT" noProof="0" smtClean="0"/>
              <a:t>Spustelėkite piktogr. norėdami įtraukti pav.</a:t>
            </a:r>
            <a:endParaRPr lang="en-US" noProof="0" dirty="0"/>
          </a:p>
        </p:txBody>
      </p:sp>
      <p:sp>
        <p:nvSpPr>
          <p:cNvPr id="24" name="Text Placeholder 3"/>
          <p:cNvSpPr>
            <a:spLocks noGrp="1"/>
          </p:cNvSpPr>
          <p:nvPr>
            <p:ph type="body" sz="half" idx="19"/>
          </p:nvPr>
        </p:nvSpPr>
        <p:spPr>
          <a:xfrm>
            <a:off x="3404318" y="4837558"/>
            <a:ext cx="2330903" cy="118732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14" name="Text Placeholder 4"/>
          <p:cNvSpPr>
            <a:spLocks noGrp="1"/>
          </p:cNvSpPr>
          <p:nvPr>
            <p:ph type="body" sz="quarter" idx="13"/>
          </p:nvPr>
        </p:nvSpPr>
        <p:spPr>
          <a:xfrm>
            <a:off x="5963821" y="4179595"/>
            <a:ext cx="2299492"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31" name="Picture Placeholder 2"/>
          <p:cNvSpPr>
            <a:spLocks noGrp="1" noChangeAspect="1"/>
          </p:cNvSpPr>
          <p:nvPr>
            <p:ph type="pic" idx="17"/>
          </p:nvPr>
        </p:nvSpPr>
        <p:spPr>
          <a:xfrm>
            <a:off x="6104946" y="2509453"/>
            <a:ext cx="2018839" cy="1427089"/>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lt-LT" noProof="0" smtClean="0"/>
              <a:t>Spustelėkite piktogr. norėdami įtraukti pav.</a:t>
            </a:r>
            <a:endParaRPr lang="en-US" noProof="0" dirty="0"/>
          </a:p>
        </p:txBody>
      </p:sp>
      <p:sp>
        <p:nvSpPr>
          <p:cNvPr id="27" name="Text Placeholder 3"/>
          <p:cNvSpPr>
            <a:spLocks noGrp="1"/>
          </p:cNvSpPr>
          <p:nvPr>
            <p:ph type="body" sz="half" idx="20"/>
          </p:nvPr>
        </p:nvSpPr>
        <p:spPr>
          <a:xfrm>
            <a:off x="5963821" y="4837558"/>
            <a:ext cx="2299492" cy="118732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15" name="Date Placeholder 6"/>
          <p:cNvSpPr>
            <a:spLocks noGrp="1"/>
          </p:cNvSpPr>
          <p:nvPr>
            <p:ph type="dt" sz="half" idx="22"/>
          </p:nvPr>
        </p:nvSpPr>
        <p:spPr/>
        <p:txBody>
          <a:bodyPr/>
          <a:lstStyle>
            <a:lvl1pPr>
              <a:defRPr/>
            </a:lvl1pPr>
          </a:lstStyle>
          <a:p>
            <a:pPr>
              <a:defRPr/>
            </a:pPr>
            <a:fld id="{2F54DF91-16ED-4A55-929F-61DEABF27A87}" type="datetimeFigureOut">
              <a:rPr lang="lt-LT"/>
              <a:pPr>
                <a:defRPr/>
              </a:pPr>
              <a:t>2015.10.02</a:t>
            </a:fld>
            <a:endParaRPr lang="lt-LT"/>
          </a:p>
        </p:txBody>
      </p:sp>
      <p:sp>
        <p:nvSpPr>
          <p:cNvPr id="16" name="Footer Placeholder 7"/>
          <p:cNvSpPr>
            <a:spLocks noGrp="1"/>
          </p:cNvSpPr>
          <p:nvPr>
            <p:ph type="ftr" sz="quarter" idx="23"/>
          </p:nvPr>
        </p:nvSpPr>
        <p:spPr/>
        <p:txBody>
          <a:bodyPr/>
          <a:lstStyle>
            <a:lvl1pPr>
              <a:defRPr/>
            </a:lvl1pPr>
          </a:lstStyle>
          <a:p>
            <a:pPr>
              <a:defRPr/>
            </a:pPr>
            <a:endParaRPr lang="lt-LT"/>
          </a:p>
        </p:txBody>
      </p:sp>
      <p:sp>
        <p:nvSpPr>
          <p:cNvPr id="17" name="Slide Number Placeholder 8"/>
          <p:cNvSpPr>
            <a:spLocks noGrp="1"/>
          </p:cNvSpPr>
          <p:nvPr>
            <p:ph type="sldNum" sz="quarter" idx="24"/>
          </p:nvPr>
        </p:nvSpPr>
        <p:spPr>
          <a:xfrm>
            <a:off x="7766050" y="295275"/>
            <a:ext cx="628650" cy="768350"/>
          </a:xfrm>
        </p:spPr>
        <p:txBody>
          <a:bodyPr/>
          <a:lstStyle>
            <a:lvl1pPr>
              <a:defRPr/>
            </a:lvl1pPr>
          </a:lstStyle>
          <a:p>
            <a:pPr>
              <a:defRPr/>
            </a:pPr>
            <a:fld id="{07A5ABE1-6316-4C9C-A0F1-E9785A98B3C6}" type="slidenum">
              <a:rPr lang="lt-LT" altLang="lt-LT"/>
              <a:pPr>
                <a:defRPr/>
              </a:pPr>
              <a:t>‹#›</a:t>
            </a:fld>
            <a:endParaRPr lang="lt-LT" altLang="lt-LT"/>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lvl1pPr>
              <a:defRPr/>
            </a:lvl1pPr>
          </a:lstStyle>
          <a:p>
            <a:pPr>
              <a:defRPr/>
            </a:pPr>
            <a:fld id="{183DE299-A97C-442B-A9C2-EEAC938FE881}" type="datetimeFigureOut">
              <a:rPr lang="lt-LT"/>
              <a:pPr>
                <a:defRPr/>
              </a:pPr>
              <a:t>2015.10.02</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a:xfrm>
            <a:off x="7766050" y="295275"/>
            <a:ext cx="628650" cy="768350"/>
          </a:xfrm>
        </p:spPr>
        <p:txBody>
          <a:bodyPr/>
          <a:lstStyle>
            <a:lvl1pPr>
              <a:defRPr/>
            </a:lvl1pPr>
          </a:lstStyle>
          <a:p>
            <a:pPr>
              <a:defRPr/>
            </a:pPr>
            <a:fld id="{60BFE890-C8D6-40C8-AA83-42DFB6F8812B}" type="slidenum">
              <a:rPr lang="lt-LT" altLang="lt-LT"/>
              <a:pPr>
                <a:defRPr/>
              </a:pPr>
              <a:t>‹#›</a:t>
            </a:fld>
            <a:endParaRPr lang="lt-LT" altLang="lt-L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6861175"/>
            <a:chOff x="0" y="0"/>
            <a:chExt cx="9144000" cy="6860799"/>
          </a:xfrm>
        </p:grpSpPr>
        <p:sp>
          <p:nvSpPr>
            <p:cNvPr id="5" name="Rectangle 10"/>
            <p:cNvSpPr/>
            <p:nvPr/>
          </p:nvSpPr>
          <p:spPr>
            <a:xfrm>
              <a:off x="0" y="0"/>
              <a:ext cx="9118832" cy="6858000"/>
            </a:xfrm>
            <a:prstGeom prst="rect">
              <a:avLst/>
            </a:prstGeom>
            <a:blipFill>
              <a:blip r:embed="rId2"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4"/>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5"/>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4966650">
              <a:off x="4672871" y="5107493"/>
              <a:ext cx="2377945" cy="319088"/>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round/>
              <a:headEnd/>
              <a:tailEnd/>
            </a:ln>
          </p:spPr>
          <p:txBody>
            <a:bodyPr/>
            <a:lstStyle/>
            <a:p>
              <a:pPr>
                <a:defRPr/>
              </a:pPr>
              <a:endParaRPr lang="lt-LT"/>
            </a:p>
          </p:txBody>
        </p:sp>
        <p:sp>
          <p:nvSpPr>
            <p:cNvPr id="12" name="Freeform 8"/>
            <p:cNvSpPr>
              <a:spLocks/>
            </p:cNvSpPr>
            <p:nvPr/>
          </p:nvSpPr>
          <p:spPr bwMode="gray">
            <a:xfrm rot="5400000">
              <a:off x="1299533" y="1765906"/>
              <a:ext cx="5995659" cy="3327400"/>
            </a:xfrm>
            <a:custGeom>
              <a:avLst/>
              <a:gdLst>
                <a:gd name="T0" fmla="*/ 0 w 4960"/>
                <a:gd name="T1" fmla="*/ 0 h 2752"/>
                <a:gd name="T2" fmla="*/ 0 w 4960"/>
                <a:gd name="T3" fmla="*/ 2147483647 h 2752"/>
                <a:gd name="T4" fmla="*/ 0 w 4960"/>
                <a:gd name="T5" fmla="*/ 2147483647 h 2752"/>
                <a:gd name="T6" fmla="*/ 0 w 4960"/>
                <a:gd name="T7" fmla="*/ 2147483647 h 2752"/>
                <a:gd name="T8" fmla="*/ 2147483647 w 4960"/>
                <a:gd name="T9" fmla="*/ 2147483647 h 2752"/>
                <a:gd name="T10" fmla="*/ 2147483647 w 4960"/>
                <a:gd name="T11" fmla="*/ 2147483647 h 2752"/>
                <a:gd name="T12" fmla="*/ 2147483647 w 4960"/>
                <a:gd name="T13" fmla="*/ 2147483647 h 2752"/>
                <a:gd name="T14" fmla="*/ 2147483647 w 4960"/>
                <a:gd name="T15" fmla="*/ 0 h 2752"/>
                <a:gd name="T16" fmla="*/ 2147483647 w 4960"/>
                <a:gd name="T17" fmla="*/ 0 h 2752"/>
                <a:gd name="T18" fmla="*/ 2147483647 w 4960"/>
                <a:gd name="T19" fmla="*/ 2147483647 h 2752"/>
                <a:gd name="T20" fmla="*/ 2147483647 w 4960"/>
                <a:gd name="T21" fmla="*/ 2147483647 h 2752"/>
                <a:gd name="T22" fmla="*/ 2147483647 w 4960"/>
                <a:gd name="T23" fmla="*/ 2147483647 h 2752"/>
                <a:gd name="T24" fmla="*/ 2147483647 w 4960"/>
                <a:gd name="T25" fmla="*/ 2147483647 h 2752"/>
                <a:gd name="T26" fmla="*/ 2147483647 w 4960"/>
                <a:gd name="T27" fmla="*/ 2147483647 h 2752"/>
                <a:gd name="T28" fmla="*/ 2147483647 w 4960"/>
                <a:gd name="T29" fmla="*/ 2147483647 h 2752"/>
                <a:gd name="T30" fmla="*/ 2147483647 w 4960"/>
                <a:gd name="T31" fmla="*/ 2147483647 h 2752"/>
                <a:gd name="T32" fmla="*/ 2147483647 w 4960"/>
                <a:gd name="T33" fmla="*/ 2147483647 h 2752"/>
                <a:gd name="T34" fmla="*/ 2147483647 w 4960"/>
                <a:gd name="T35" fmla="*/ 2147483647 h 2752"/>
                <a:gd name="T36" fmla="*/ 2147483647 w 4960"/>
                <a:gd name="T37" fmla="*/ 2147483647 h 2752"/>
                <a:gd name="T38" fmla="*/ 2147483647 w 4960"/>
                <a:gd name="T39" fmla="*/ 2147483647 h 2752"/>
                <a:gd name="T40" fmla="*/ 2147483647 w 4960"/>
                <a:gd name="T41" fmla="*/ 2147483647 h 2752"/>
                <a:gd name="T42" fmla="*/ 2147483647 w 4960"/>
                <a:gd name="T43" fmla="*/ 2147483647 h 2752"/>
                <a:gd name="T44" fmla="*/ 2147483647 w 4960"/>
                <a:gd name="T45" fmla="*/ 2147483647 h 2752"/>
                <a:gd name="T46" fmla="*/ 2147483647 w 4960"/>
                <a:gd name="T47" fmla="*/ 2147483647 h 2752"/>
                <a:gd name="T48" fmla="*/ 2147483647 w 4960"/>
                <a:gd name="T49" fmla="*/ 2147483647 h 2752"/>
                <a:gd name="T50" fmla="*/ 2147483647 w 4960"/>
                <a:gd name="T51" fmla="*/ 2147483647 h 2752"/>
                <a:gd name="T52" fmla="*/ 2147483647 w 4960"/>
                <a:gd name="T53" fmla="*/ 2147483647 h 2752"/>
                <a:gd name="T54" fmla="*/ 2147483647 w 4960"/>
                <a:gd name="T55" fmla="*/ 2147483647 h 2752"/>
                <a:gd name="T56" fmla="*/ 2147483647 w 4960"/>
                <a:gd name="T57" fmla="*/ 2147483647 h 2752"/>
                <a:gd name="T58" fmla="*/ 2147483647 w 4960"/>
                <a:gd name="T59" fmla="*/ 2147483647 h 2752"/>
                <a:gd name="T60" fmla="*/ 2147483647 w 4960"/>
                <a:gd name="T61" fmla="*/ 2147483647 h 2752"/>
                <a:gd name="T62" fmla="*/ 2147483647 w 4960"/>
                <a:gd name="T63" fmla="*/ 2147483647 h 2752"/>
                <a:gd name="T64" fmla="*/ 2147483647 w 4960"/>
                <a:gd name="T65" fmla="*/ 2147483647 h 2752"/>
                <a:gd name="T66" fmla="*/ 0 w 4960"/>
                <a:gd name="T67" fmla="*/ 0 h 2752"/>
                <a:gd name="T68" fmla="*/ 0 w 4960"/>
                <a:gd name="T69" fmla="*/ 0 h 2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w="9525">
              <a:noFill/>
              <a:round/>
              <a:headEnd/>
              <a:tailEnd/>
            </a:ln>
          </p:spPr>
          <p:txBody>
            <a:bodyPr/>
            <a:lstStyle/>
            <a:p>
              <a:pPr>
                <a:defRPr/>
              </a:pPr>
              <a:endParaRPr lang="lt-LT"/>
            </a:p>
          </p:txBody>
        </p:sp>
        <p:sp>
          <p:nvSpPr>
            <p:cNvPr id="13" name="Rectangle 7"/>
            <p:cNvSpPr/>
            <p:nvPr/>
          </p:nvSpPr>
          <p:spPr bwMode="gray">
            <a:xfrm>
              <a:off x="414338" y="401616"/>
              <a:ext cx="4611687"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5" name="Rectangle 13"/>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68970" y="1447799"/>
            <a:ext cx="1077347" cy="4571999"/>
          </a:xfrm>
        </p:spPr>
        <p:txBody>
          <a:bodyPr vert="eaVert" anchor="b"/>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16" name="Date Placeholder 3"/>
          <p:cNvSpPr>
            <a:spLocks noGrp="1"/>
          </p:cNvSpPr>
          <p:nvPr>
            <p:ph type="dt" sz="half" idx="10"/>
          </p:nvPr>
        </p:nvSpPr>
        <p:spPr/>
        <p:txBody>
          <a:bodyPr/>
          <a:lstStyle>
            <a:lvl1pPr>
              <a:defRPr/>
            </a:lvl1pPr>
          </a:lstStyle>
          <a:p>
            <a:pPr>
              <a:defRPr/>
            </a:pPr>
            <a:fld id="{CDBC7ABB-590F-46F5-B200-422E14AFF6D6}" type="datetimeFigureOut">
              <a:rPr lang="lt-LT"/>
              <a:pPr>
                <a:defRPr/>
              </a:pPr>
              <a:t>2015.10.02</a:t>
            </a:fld>
            <a:endParaRPr lang="lt-LT"/>
          </a:p>
        </p:txBody>
      </p:sp>
      <p:sp>
        <p:nvSpPr>
          <p:cNvPr id="17" name="Footer Placeholder 4"/>
          <p:cNvSpPr>
            <a:spLocks noGrp="1"/>
          </p:cNvSpPr>
          <p:nvPr>
            <p:ph type="ftr" sz="quarter" idx="11"/>
          </p:nvPr>
        </p:nvSpPr>
        <p:spPr/>
        <p:txBody>
          <a:bodyPr/>
          <a:lstStyle>
            <a:lvl1pPr>
              <a:defRPr/>
            </a:lvl1pPr>
          </a:lstStyle>
          <a:p>
            <a:pPr>
              <a:defRPr/>
            </a:pPr>
            <a:endParaRPr lang="lt-LT"/>
          </a:p>
        </p:txBody>
      </p:sp>
      <p:sp>
        <p:nvSpPr>
          <p:cNvPr id="18" name="Slide Number Placeholder 5"/>
          <p:cNvSpPr>
            <a:spLocks noGrp="1"/>
          </p:cNvSpPr>
          <p:nvPr>
            <p:ph type="sldNum" sz="quarter" idx="12"/>
          </p:nvPr>
        </p:nvSpPr>
        <p:spPr>
          <a:xfrm>
            <a:off x="7766050" y="295275"/>
            <a:ext cx="628650" cy="768350"/>
          </a:xfrm>
        </p:spPr>
        <p:txBody>
          <a:bodyPr/>
          <a:lstStyle>
            <a:lvl1pPr>
              <a:defRPr/>
            </a:lvl1pPr>
          </a:lstStyle>
          <a:p>
            <a:pPr>
              <a:defRPr/>
            </a:pPr>
            <a:fld id="{F4ADC9D3-E373-4F60-A842-040DC0DFC038}" type="slidenum">
              <a:rPr lang="lt-LT" altLang="lt-LT"/>
              <a:pPr>
                <a:defRPr/>
              </a:pPr>
              <a:t>‹#›</a:t>
            </a:fld>
            <a:endParaRPr lang="lt-LT" alt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lvl1pPr>
              <a:defRPr/>
            </a:lvl1pPr>
          </a:lstStyle>
          <a:p>
            <a:pPr>
              <a:defRPr/>
            </a:pPr>
            <a:fld id="{2B1808B3-66D7-45D9-8356-1C09197D5FCB}" type="datetimeFigureOut">
              <a:rPr lang="lt-LT"/>
              <a:pPr>
                <a:defRPr/>
              </a:pPr>
              <a:t>2015.10.02</a:t>
            </a:fld>
            <a:endParaRPr lang="lt-LT"/>
          </a:p>
        </p:txBody>
      </p:sp>
      <p:sp>
        <p:nvSpPr>
          <p:cNvPr id="5" name="Footer Placeholder 4"/>
          <p:cNvSpPr>
            <a:spLocks noGrp="1"/>
          </p:cNvSpPr>
          <p:nvPr>
            <p:ph type="ftr" sz="quarter" idx="11"/>
          </p:nvPr>
        </p:nvSpPr>
        <p:spPr/>
        <p:txBody>
          <a:bodyPr/>
          <a:lstStyle>
            <a:lvl1pPr>
              <a:defRPr/>
            </a:lvl1pPr>
          </a:lstStyle>
          <a:p>
            <a:pPr>
              <a:defRPr/>
            </a:pPr>
            <a:endParaRPr lang="lt-LT"/>
          </a:p>
        </p:txBody>
      </p:sp>
      <p:sp>
        <p:nvSpPr>
          <p:cNvPr id="6" name="Slide Number Placeholder 5"/>
          <p:cNvSpPr>
            <a:spLocks noGrp="1"/>
          </p:cNvSpPr>
          <p:nvPr>
            <p:ph type="sldNum" sz="quarter" idx="12"/>
          </p:nvPr>
        </p:nvSpPr>
        <p:spPr/>
        <p:txBody>
          <a:bodyPr/>
          <a:lstStyle>
            <a:lvl1pPr>
              <a:defRPr>
                <a:latin typeface="Century Gothic" pitchFamily="34" charset="0"/>
              </a:defRPr>
            </a:lvl1pPr>
          </a:lstStyle>
          <a:p>
            <a:pPr>
              <a:defRPr/>
            </a:pPr>
            <a:fld id="{DCCAF31E-C8B1-443E-864E-2042047BCCF0}" type="slidenum">
              <a:rPr lang="lt-LT" altLang="lt-LT"/>
              <a:pPr>
                <a:defRPr/>
              </a:pPr>
              <a:t>‹#›</a:t>
            </a:fld>
            <a:endParaRPr lang="lt-LT" alt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grpSp>
        <p:nvGrpSpPr>
          <p:cNvPr id="4" name="Group 5"/>
          <p:cNvGrpSpPr>
            <a:grpSpLocks/>
          </p:cNvGrpSpPr>
          <p:nvPr/>
        </p:nvGrpSpPr>
        <p:grpSpPr bwMode="auto">
          <a:xfrm>
            <a:off x="0" y="0"/>
            <a:ext cx="9144000" cy="6861175"/>
            <a:chOff x="0" y="0"/>
            <a:chExt cx="9144000" cy="6860799"/>
          </a:xfrm>
        </p:grpSpPr>
        <p:sp>
          <p:nvSpPr>
            <p:cNvPr id="5" name="Rectangle 11"/>
            <p:cNvSpPr/>
            <p:nvPr/>
          </p:nvSpPr>
          <p:spPr>
            <a:xfrm>
              <a:off x="0" y="0"/>
              <a:ext cx="9118832" cy="6858000"/>
            </a:xfrm>
            <a:prstGeom prst="rect">
              <a:avLst/>
            </a:prstGeom>
            <a:blipFill>
              <a:blip r:embed="rId2"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p:cNvSpPr>
            <p:nvPr/>
          </p:nvSpPr>
          <p:spPr bwMode="gray">
            <a:xfrm rot="-5912394">
              <a:off x="3319527" y="1458824"/>
              <a:ext cx="2377945" cy="317500"/>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round/>
              <a:headEnd/>
              <a:tailEnd/>
            </a:ln>
          </p:spPr>
          <p:txBody>
            <a:bodyPr/>
            <a:lstStyle/>
            <a:p>
              <a:pPr>
                <a:defRPr/>
              </a:pPr>
              <a:endParaRPr lang="lt-LT"/>
            </a:p>
          </p:txBody>
        </p:sp>
        <p:sp>
          <p:nvSpPr>
            <p:cNvPr id="12" name="Freeform 9"/>
            <p:cNvSpPr>
              <a:spLocks/>
            </p:cNvSpPr>
            <p:nvPr/>
          </p:nvSpPr>
          <p:spPr bwMode="gray">
            <a:xfrm rot="-5400000">
              <a:off x="3105314" y="1766700"/>
              <a:ext cx="5995659" cy="3325812"/>
            </a:xfrm>
            <a:custGeom>
              <a:avLst/>
              <a:gdLst>
                <a:gd name="T0" fmla="*/ 0 w 4960"/>
                <a:gd name="T1" fmla="*/ 0 h 2752"/>
                <a:gd name="T2" fmla="*/ 0 w 4960"/>
                <a:gd name="T3" fmla="*/ 2147483647 h 2752"/>
                <a:gd name="T4" fmla="*/ 0 w 4960"/>
                <a:gd name="T5" fmla="*/ 2147483647 h 2752"/>
                <a:gd name="T6" fmla="*/ 0 w 4960"/>
                <a:gd name="T7" fmla="*/ 2147483647 h 2752"/>
                <a:gd name="T8" fmla="*/ 2147483647 w 4960"/>
                <a:gd name="T9" fmla="*/ 2147483647 h 2752"/>
                <a:gd name="T10" fmla="*/ 2147483647 w 4960"/>
                <a:gd name="T11" fmla="*/ 2147483647 h 2752"/>
                <a:gd name="T12" fmla="*/ 2147483647 w 4960"/>
                <a:gd name="T13" fmla="*/ 2147483647 h 2752"/>
                <a:gd name="T14" fmla="*/ 2147483647 w 4960"/>
                <a:gd name="T15" fmla="*/ 0 h 2752"/>
                <a:gd name="T16" fmla="*/ 2147483647 w 4960"/>
                <a:gd name="T17" fmla="*/ 0 h 2752"/>
                <a:gd name="T18" fmla="*/ 2147483647 w 4960"/>
                <a:gd name="T19" fmla="*/ 2147483647 h 2752"/>
                <a:gd name="T20" fmla="*/ 2147483647 w 4960"/>
                <a:gd name="T21" fmla="*/ 2147483647 h 2752"/>
                <a:gd name="T22" fmla="*/ 2147483647 w 4960"/>
                <a:gd name="T23" fmla="*/ 2147483647 h 2752"/>
                <a:gd name="T24" fmla="*/ 2147483647 w 4960"/>
                <a:gd name="T25" fmla="*/ 2147483647 h 2752"/>
                <a:gd name="T26" fmla="*/ 2147483647 w 4960"/>
                <a:gd name="T27" fmla="*/ 2147483647 h 2752"/>
                <a:gd name="T28" fmla="*/ 2147483647 w 4960"/>
                <a:gd name="T29" fmla="*/ 2147483647 h 2752"/>
                <a:gd name="T30" fmla="*/ 2147483647 w 4960"/>
                <a:gd name="T31" fmla="*/ 2147483647 h 2752"/>
                <a:gd name="T32" fmla="*/ 2147483647 w 4960"/>
                <a:gd name="T33" fmla="*/ 2147483647 h 2752"/>
                <a:gd name="T34" fmla="*/ 2147483647 w 4960"/>
                <a:gd name="T35" fmla="*/ 2147483647 h 2752"/>
                <a:gd name="T36" fmla="*/ 2147483647 w 4960"/>
                <a:gd name="T37" fmla="*/ 2147483647 h 2752"/>
                <a:gd name="T38" fmla="*/ 2147483647 w 4960"/>
                <a:gd name="T39" fmla="*/ 2147483647 h 2752"/>
                <a:gd name="T40" fmla="*/ 2147483647 w 4960"/>
                <a:gd name="T41" fmla="*/ 2147483647 h 2752"/>
                <a:gd name="T42" fmla="*/ 2147483647 w 4960"/>
                <a:gd name="T43" fmla="*/ 2147483647 h 2752"/>
                <a:gd name="T44" fmla="*/ 2147483647 w 4960"/>
                <a:gd name="T45" fmla="*/ 2147483647 h 2752"/>
                <a:gd name="T46" fmla="*/ 2147483647 w 4960"/>
                <a:gd name="T47" fmla="*/ 2147483647 h 2752"/>
                <a:gd name="T48" fmla="*/ 2147483647 w 4960"/>
                <a:gd name="T49" fmla="*/ 2147483647 h 2752"/>
                <a:gd name="T50" fmla="*/ 2147483647 w 4960"/>
                <a:gd name="T51" fmla="*/ 2147483647 h 2752"/>
                <a:gd name="T52" fmla="*/ 2147483647 w 4960"/>
                <a:gd name="T53" fmla="*/ 2147483647 h 2752"/>
                <a:gd name="T54" fmla="*/ 2147483647 w 4960"/>
                <a:gd name="T55" fmla="*/ 2147483647 h 2752"/>
                <a:gd name="T56" fmla="*/ 2147483647 w 4960"/>
                <a:gd name="T57" fmla="*/ 2147483647 h 2752"/>
                <a:gd name="T58" fmla="*/ 2147483647 w 4960"/>
                <a:gd name="T59" fmla="*/ 2147483647 h 2752"/>
                <a:gd name="T60" fmla="*/ 2147483647 w 4960"/>
                <a:gd name="T61" fmla="*/ 2147483647 h 2752"/>
                <a:gd name="T62" fmla="*/ 2147483647 w 4960"/>
                <a:gd name="T63" fmla="*/ 2147483647 h 2752"/>
                <a:gd name="T64" fmla="*/ 2147483647 w 4960"/>
                <a:gd name="T65" fmla="*/ 2147483647 h 2752"/>
                <a:gd name="T66" fmla="*/ 0 w 4960"/>
                <a:gd name="T67" fmla="*/ 0 h 2752"/>
                <a:gd name="T68" fmla="*/ 0 w 4960"/>
                <a:gd name="T69" fmla="*/ 0 h 2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w="9525">
              <a:noFill/>
              <a:round/>
              <a:headEnd/>
              <a:tailEnd/>
            </a:ln>
          </p:spPr>
          <p:txBody>
            <a:bodyPr/>
            <a:lstStyle/>
            <a:p>
              <a:pPr>
                <a:defRPr/>
              </a:pPr>
              <a:endParaRPr lang="lt-LT"/>
            </a:p>
          </p:txBody>
        </p:sp>
        <p:sp>
          <p:nvSpPr>
            <p:cNvPr id="13" name="Rectangle 8"/>
            <p:cNvSpPr/>
            <p:nvPr/>
          </p:nvSpPr>
          <p:spPr bwMode="gray">
            <a:xfrm>
              <a:off x="5283200" y="401616"/>
              <a:ext cx="3465513"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5" name="Rectangle 14"/>
          <p:cNvSpPr/>
          <p:nvPr/>
        </p:nvSpPr>
        <p:spPr>
          <a:xfrm>
            <a:off x="7737475" y="7938"/>
            <a:ext cx="685800" cy="10985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1" y="2257588"/>
            <a:ext cx="3101765" cy="3020343"/>
          </a:xfrm>
        </p:spPr>
        <p:txBody>
          <a:bodyPr/>
          <a:lstStyle>
            <a:lvl1pPr algn="l">
              <a:defRPr sz="32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5119261" y="2257587"/>
            <a:ext cx="3054653" cy="302034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16" name="Date Placeholder 3"/>
          <p:cNvSpPr>
            <a:spLocks noGrp="1"/>
          </p:cNvSpPr>
          <p:nvPr>
            <p:ph type="dt" sz="half" idx="10"/>
          </p:nvPr>
        </p:nvSpPr>
        <p:spPr/>
        <p:txBody>
          <a:bodyPr/>
          <a:lstStyle>
            <a:lvl1pPr>
              <a:defRPr/>
            </a:lvl1pPr>
          </a:lstStyle>
          <a:p>
            <a:pPr>
              <a:defRPr/>
            </a:pPr>
            <a:fld id="{45D59BEC-AFE8-4AA9-ABF0-86F66BE352DC}" type="datetimeFigureOut">
              <a:rPr lang="lt-LT"/>
              <a:pPr>
                <a:defRPr/>
              </a:pPr>
              <a:t>2015.10.02</a:t>
            </a:fld>
            <a:endParaRPr lang="lt-LT"/>
          </a:p>
        </p:txBody>
      </p:sp>
      <p:sp>
        <p:nvSpPr>
          <p:cNvPr id="17" name="Footer Placeholder 4"/>
          <p:cNvSpPr>
            <a:spLocks noGrp="1"/>
          </p:cNvSpPr>
          <p:nvPr>
            <p:ph type="ftr" sz="quarter" idx="11"/>
          </p:nvPr>
        </p:nvSpPr>
        <p:spPr/>
        <p:txBody>
          <a:bodyPr/>
          <a:lstStyle>
            <a:lvl1pPr>
              <a:defRPr/>
            </a:lvl1pPr>
          </a:lstStyle>
          <a:p>
            <a:pPr>
              <a:defRPr/>
            </a:pPr>
            <a:endParaRPr lang="lt-LT"/>
          </a:p>
        </p:txBody>
      </p:sp>
      <p:sp>
        <p:nvSpPr>
          <p:cNvPr id="18" name="Slide Number Placeholder 5"/>
          <p:cNvSpPr>
            <a:spLocks noGrp="1"/>
          </p:cNvSpPr>
          <p:nvPr>
            <p:ph type="sldNum" sz="quarter" idx="12"/>
          </p:nvPr>
        </p:nvSpPr>
        <p:spPr/>
        <p:txBody>
          <a:bodyPr/>
          <a:lstStyle>
            <a:lvl1pPr>
              <a:defRPr>
                <a:latin typeface="Century Gothic" pitchFamily="34" charset="0"/>
              </a:defRPr>
            </a:lvl1pPr>
          </a:lstStyle>
          <a:p>
            <a:pPr>
              <a:defRPr/>
            </a:pPr>
            <a:fld id="{B2C430F4-0F67-474E-954E-73BB0F6F9398}" type="slidenum">
              <a:rPr lang="lt-LT" altLang="lt-LT"/>
              <a:pPr>
                <a:defRPr/>
              </a:pPr>
              <a:t>‹#›</a:t>
            </a:fld>
            <a:endParaRPr lang="lt-LT" alt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866440" y="2489199"/>
            <a:ext cx="3636980" cy="3530604"/>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Content Placeholder 3"/>
          <p:cNvSpPr>
            <a:spLocks noGrp="1"/>
          </p:cNvSpPr>
          <p:nvPr>
            <p:ph sz="half" idx="2"/>
          </p:nvPr>
        </p:nvSpPr>
        <p:spPr>
          <a:xfrm>
            <a:off x="4640580" y="2489199"/>
            <a:ext cx="3636981" cy="3530601"/>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Date Placeholder 4"/>
          <p:cNvSpPr>
            <a:spLocks noGrp="1"/>
          </p:cNvSpPr>
          <p:nvPr>
            <p:ph type="dt" sz="half" idx="10"/>
          </p:nvPr>
        </p:nvSpPr>
        <p:spPr/>
        <p:txBody>
          <a:bodyPr/>
          <a:lstStyle>
            <a:lvl1pPr>
              <a:defRPr/>
            </a:lvl1pPr>
          </a:lstStyle>
          <a:p>
            <a:pPr>
              <a:defRPr/>
            </a:pPr>
            <a:fld id="{D784F747-4D2D-4A9C-A62F-61718DB18328}" type="datetimeFigureOut">
              <a:rPr lang="lt-LT"/>
              <a:pPr>
                <a:defRPr/>
              </a:pPr>
              <a:t>2015.10.02</a:t>
            </a:fld>
            <a:endParaRPr lang="lt-LT"/>
          </a:p>
        </p:txBody>
      </p:sp>
      <p:sp>
        <p:nvSpPr>
          <p:cNvPr id="6" name="Footer Placeholder 5"/>
          <p:cNvSpPr>
            <a:spLocks noGrp="1"/>
          </p:cNvSpPr>
          <p:nvPr>
            <p:ph type="ftr" sz="quarter" idx="11"/>
          </p:nvPr>
        </p:nvSpPr>
        <p:spPr/>
        <p:txBody>
          <a:bodyPr/>
          <a:lstStyle>
            <a:lvl1pPr>
              <a:defRPr/>
            </a:lvl1pPr>
          </a:lstStyle>
          <a:p>
            <a:pPr>
              <a:defRPr/>
            </a:pPr>
            <a:endParaRPr lang="lt-LT"/>
          </a:p>
        </p:txBody>
      </p:sp>
      <p:sp>
        <p:nvSpPr>
          <p:cNvPr id="7" name="Slide Number Placeholder 5"/>
          <p:cNvSpPr>
            <a:spLocks noGrp="1"/>
          </p:cNvSpPr>
          <p:nvPr>
            <p:ph type="sldNum" sz="quarter" idx="12"/>
          </p:nvPr>
        </p:nvSpPr>
        <p:spPr/>
        <p:txBody>
          <a:bodyPr/>
          <a:lstStyle>
            <a:lvl1pPr>
              <a:defRPr>
                <a:latin typeface="Century Gothic" pitchFamily="34" charset="0"/>
              </a:defRPr>
            </a:lvl1pPr>
          </a:lstStyle>
          <a:p>
            <a:pPr>
              <a:defRPr/>
            </a:pPr>
            <a:fld id="{DB160590-6C08-4564-BC9C-CFBC63E0D2B5}" type="slidenum">
              <a:rPr lang="lt-LT" altLang="lt-LT"/>
              <a:pPr>
                <a:defRPr/>
              </a:pPr>
              <a:t>‹#›</a:t>
            </a:fld>
            <a:endParaRPr lang="lt-LT" alt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Spustelėję redag. ruoš. pavad. stilių</a:t>
            </a:r>
            <a:endParaRPr lang="en-US" dirty="0"/>
          </a:p>
        </p:txBody>
      </p:sp>
      <p:sp>
        <p:nvSpPr>
          <p:cNvPr id="3" name="Text Placeholder 2"/>
          <p:cNvSpPr>
            <a:spLocks noGrp="1"/>
          </p:cNvSpPr>
          <p:nvPr>
            <p:ph type="body" idx="1"/>
          </p:nvPr>
        </p:nvSpPr>
        <p:spPr>
          <a:xfrm>
            <a:off x="866440" y="2494298"/>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866439" y="3253588"/>
            <a:ext cx="3636981" cy="2766213"/>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4640581"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Content Placeholder 5"/>
          <p:cNvSpPr>
            <a:spLocks noGrp="1"/>
          </p:cNvSpPr>
          <p:nvPr>
            <p:ph sz="quarter" idx="4"/>
          </p:nvPr>
        </p:nvSpPr>
        <p:spPr>
          <a:xfrm>
            <a:off x="4640581" y="3248490"/>
            <a:ext cx="3636980" cy="2771311"/>
          </a:xfrm>
        </p:spPr>
        <p:txBody>
          <a:bodyP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lvl1pPr>
              <a:defRPr/>
            </a:lvl1pPr>
          </a:lstStyle>
          <a:p>
            <a:pPr>
              <a:defRPr/>
            </a:pPr>
            <a:fld id="{972D7702-5D82-40EF-8CDF-6C7B21989301}" type="datetimeFigureOut">
              <a:rPr lang="lt-LT"/>
              <a:pPr>
                <a:defRPr/>
              </a:pPr>
              <a:t>2015.10.02</a:t>
            </a:fld>
            <a:endParaRPr lang="lt-LT"/>
          </a:p>
        </p:txBody>
      </p:sp>
      <p:sp>
        <p:nvSpPr>
          <p:cNvPr id="8" name="Footer Placeholder 7"/>
          <p:cNvSpPr>
            <a:spLocks noGrp="1"/>
          </p:cNvSpPr>
          <p:nvPr>
            <p:ph type="ftr" sz="quarter" idx="11"/>
          </p:nvPr>
        </p:nvSpPr>
        <p:spPr/>
        <p:txBody>
          <a:bodyPr/>
          <a:lstStyle>
            <a:lvl1pPr>
              <a:defRPr/>
            </a:lvl1pPr>
          </a:lstStyle>
          <a:p>
            <a:pPr>
              <a:defRPr/>
            </a:pPr>
            <a:endParaRPr lang="lt-LT"/>
          </a:p>
        </p:txBody>
      </p:sp>
      <p:sp>
        <p:nvSpPr>
          <p:cNvPr id="9" name="Slide Number Placeholder 5"/>
          <p:cNvSpPr>
            <a:spLocks noGrp="1"/>
          </p:cNvSpPr>
          <p:nvPr>
            <p:ph type="sldNum" sz="quarter" idx="12"/>
          </p:nvPr>
        </p:nvSpPr>
        <p:spPr/>
        <p:txBody>
          <a:bodyPr/>
          <a:lstStyle>
            <a:lvl1pPr>
              <a:defRPr>
                <a:latin typeface="Century Gothic" pitchFamily="34" charset="0"/>
              </a:defRPr>
            </a:lvl1pPr>
          </a:lstStyle>
          <a:p>
            <a:pPr>
              <a:defRPr/>
            </a:pPr>
            <a:fld id="{35F9FB94-1E53-438C-98FC-29C37E70B1C7}" type="slidenum">
              <a:rPr lang="lt-LT" altLang="lt-LT"/>
              <a:pPr>
                <a:defRPr/>
              </a:pPr>
              <a:t>‹#›</a:t>
            </a:fld>
            <a:endParaRPr lang="lt-LT" alt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lvl1pPr>
              <a:defRPr/>
            </a:lvl1pPr>
          </a:lstStyle>
          <a:p>
            <a:pPr>
              <a:defRPr/>
            </a:pPr>
            <a:fld id="{74F10466-4B5D-4737-96EE-60CD145BA27A}" type="datetimeFigureOut">
              <a:rPr lang="lt-LT"/>
              <a:pPr>
                <a:defRPr/>
              </a:pPr>
              <a:t>2015.10.02</a:t>
            </a:fld>
            <a:endParaRPr lang="lt-LT"/>
          </a:p>
        </p:txBody>
      </p:sp>
      <p:sp>
        <p:nvSpPr>
          <p:cNvPr id="4" name="Footer Placeholder 3"/>
          <p:cNvSpPr>
            <a:spLocks noGrp="1"/>
          </p:cNvSpPr>
          <p:nvPr>
            <p:ph type="ftr" sz="quarter" idx="11"/>
          </p:nvPr>
        </p:nvSpPr>
        <p:spPr/>
        <p:txBody>
          <a:bodyPr/>
          <a:lstStyle>
            <a:lvl1pPr>
              <a:defRPr/>
            </a:lvl1pPr>
          </a:lstStyle>
          <a:p>
            <a:pPr>
              <a:defRPr/>
            </a:pPr>
            <a:endParaRPr lang="lt-LT"/>
          </a:p>
        </p:txBody>
      </p:sp>
      <p:sp>
        <p:nvSpPr>
          <p:cNvPr id="5" name="Slide Number Placeholder 5"/>
          <p:cNvSpPr>
            <a:spLocks noGrp="1"/>
          </p:cNvSpPr>
          <p:nvPr>
            <p:ph type="sldNum" sz="quarter" idx="12"/>
          </p:nvPr>
        </p:nvSpPr>
        <p:spPr/>
        <p:txBody>
          <a:bodyPr/>
          <a:lstStyle>
            <a:lvl1pPr>
              <a:defRPr>
                <a:latin typeface="Century Gothic" pitchFamily="34" charset="0"/>
              </a:defRPr>
            </a:lvl1pPr>
          </a:lstStyle>
          <a:p>
            <a:pPr>
              <a:defRPr/>
            </a:pPr>
            <a:fld id="{79B1261A-9C44-46E2-914A-1DC5F7085F70}" type="slidenum">
              <a:rPr lang="lt-LT" altLang="lt-LT"/>
              <a:pPr>
                <a:defRPr/>
              </a:pPr>
              <a:t>‹#›</a:t>
            </a:fld>
            <a:endParaRPr lang="lt-LT" alt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2" name="Rectangle 5"/>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Date Placeholder 1"/>
          <p:cNvSpPr>
            <a:spLocks noGrp="1"/>
          </p:cNvSpPr>
          <p:nvPr>
            <p:ph type="dt" sz="half" idx="10"/>
          </p:nvPr>
        </p:nvSpPr>
        <p:spPr/>
        <p:txBody>
          <a:bodyPr/>
          <a:lstStyle>
            <a:lvl1pPr>
              <a:defRPr/>
            </a:lvl1pPr>
          </a:lstStyle>
          <a:p>
            <a:pPr>
              <a:defRPr/>
            </a:pPr>
            <a:fld id="{7526E2C7-D98B-440C-8A8E-0EDBDC4C092B}" type="datetimeFigureOut">
              <a:rPr lang="lt-LT"/>
              <a:pPr>
                <a:defRPr/>
              </a:pPr>
              <a:t>2015.10.02</a:t>
            </a:fld>
            <a:endParaRPr lang="lt-LT"/>
          </a:p>
        </p:txBody>
      </p:sp>
      <p:sp>
        <p:nvSpPr>
          <p:cNvPr id="4" name="Footer Placeholder 2"/>
          <p:cNvSpPr>
            <a:spLocks noGrp="1"/>
          </p:cNvSpPr>
          <p:nvPr>
            <p:ph type="ftr" sz="quarter" idx="11"/>
          </p:nvPr>
        </p:nvSpPr>
        <p:spPr/>
        <p:txBody>
          <a:bodyPr/>
          <a:lstStyle>
            <a:lvl1pPr>
              <a:defRPr/>
            </a:lvl1pPr>
          </a:lstStyle>
          <a:p>
            <a:pPr>
              <a:defRPr/>
            </a:pPr>
            <a:endParaRPr lang="lt-LT"/>
          </a:p>
        </p:txBody>
      </p:sp>
      <p:sp>
        <p:nvSpPr>
          <p:cNvPr id="5" name="Slide Number Placeholder 3"/>
          <p:cNvSpPr>
            <a:spLocks noGrp="1"/>
          </p:cNvSpPr>
          <p:nvPr>
            <p:ph type="sldNum" sz="quarter" idx="12"/>
          </p:nvPr>
        </p:nvSpPr>
        <p:spPr>
          <a:xfrm>
            <a:off x="7766050" y="295275"/>
            <a:ext cx="628650" cy="768350"/>
          </a:xfrm>
        </p:spPr>
        <p:txBody>
          <a:bodyPr/>
          <a:lstStyle>
            <a:lvl1pPr>
              <a:defRPr/>
            </a:lvl1pPr>
          </a:lstStyle>
          <a:p>
            <a:pPr>
              <a:defRPr/>
            </a:pPr>
            <a:fld id="{9203FA2D-E266-4C9A-B36A-F263960849C0}" type="slidenum">
              <a:rPr lang="lt-LT" altLang="lt-LT"/>
              <a:pPr>
                <a:defRPr/>
              </a:pPr>
              <a:t>‹#›</a:t>
            </a:fld>
            <a:endParaRPr lang="lt-LT" alt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grpSp>
        <p:nvGrpSpPr>
          <p:cNvPr id="5" name="Group 10"/>
          <p:cNvGrpSpPr>
            <a:grpSpLocks/>
          </p:cNvGrpSpPr>
          <p:nvPr/>
        </p:nvGrpSpPr>
        <p:grpSpPr bwMode="auto">
          <a:xfrm>
            <a:off x="0" y="0"/>
            <a:ext cx="9144000" cy="6861175"/>
            <a:chOff x="0" y="0"/>
            <a:chExt cx="9144000" cy="6860799"/>
          </a:xfrm>
        </p:grpSpPr>
        <p:sp>
          <p:nvSpPr>
            <p:cNvPr id="6" name="Rectangle 11"/>
            <p:cNvSpPr/>
            <p:nvPr/>
          </p:nvSpPr>
          <p:spPr>
            <a:xfrm>
              <a:off x="0" y="0"/>
              <a:ext cx="9118832" cy="6858000"/>
            </a:xfrm>
            <a:prstGeom prst="rect">
              <a:avLst/>
            </a:prstGeom>
            <a:blipFill>
              <a:blip r:embed="rId2"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912394">
              <a:off x="2770252" y="1458824"/>
              <a:ext cx="2377945" cy="317500"/>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round/>
              <a:headEnd/>
              <a:tailEnd/>
            </a:ln>
          </p:spPr>
          <p:txBody>
            <a:bodyPr/>
            <a:lstStyle/>
            <a:p>
              <a:pPr>
                <a:defRPr/>
              </a:pPr>
              <a:endParaRPr lang="lt-LT"/>
            </a:p>
          </p:txBody>
        </p:sp>
        <p:sp>
          <p:nvSpPr>
            <p:cNvPr id="13" name="Rectangle 7"/>
            <p:cNvSpPr/>
            <p:nvPr/>
          </p:nvSpPr>
          <p:spPr>
            <a:xfrm>
              <a:off x="5283200" y="401616"/>
              <a:ext cx="3465513"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8"/>
            <p:cNvSpPr>
              <a:spLocks/>
            </p:cNvSpPr>
            <p:nvPr/>
          </p:nvSpPr>
          <p:spPr bwMode="gray">
            <a:xfrm rot="-5400000">
              <a:off x="2548895" y="1765906"/>
              <a:ext cx="5995659" cy="3327400"/>
            </a:xfrm>
            <a:custGeom>
              <a:avLst/>
              <a:gdLst>
                <a:gd name="T0" fmla="*/ 0 w 4960"/>
                <a:gd name="T1" fmla="*/ 0 h 2752"/>
                <a:gd name="T2" fmla="*/ 0 w 4960"/>
                <a:gd name="T3" fmla="*/ 2147483647 h 2752"/>
                <a:gd name="T4" fmla="*/ 0 w 4960"/>
                <a:gd name="T5" fmla="*/ 2147483647 h 2752"/>
                <a:gd name="T6" fmla="*/ 0 w 4960"/>
                <a:gd name="T7" fmla="*/ 2147483647 h 2752"/>
                <a:gd name="T8" fmla="*/ 2147483647 w 4960"/>
                <a:gd name="T9" fmla="*/ 2147483647 h 2752"/>
                <a:gd name="T10" fmla="*/ 2147483647 w 4960"/>
                <a:gd name="T11" fmla="*/ 2147483647 h 2752"/>
                <a:gd name="T12" fmla="*/ 2147483647 w 4960"/>
                <a:gd name="T13" fmla="*/ 2147483647 h 2752"/>
                <a:gd name="T14" fmla="*/ 2147483647 w 4960"/>
                <a:gd name="T15" fmla="*/ 0 h 2752"/>
                <a:gd name="T16" fmla="*/ 2147483647 w 4960"/>
                <a:gd name="T17" fmla="*/ 0 h 2752"/>
                <a:gd name="T18" fmla="*/ 2147483647 w 4960"/>
                <a:gd name="T19" fmla="*/ 2147483647 h 2752"/>
                <a:gd name="T20" fmla="*/ 2147483647 w 4960"/>
                <a:gd name="T21" fmla="*/ 2147483647 h 2752"/>
                <a:gd name="T22" fmla="*/ 2147483647 w 4960"/>
                <a:gd name="T23" fmla="*/ 2147483647 h 2752"/>
                <a:gd name="T24" fmla="*/ 2147483647 w 4960"/>
                <a:gd name="T25" fmla="*/ 2147483647 h 2752"/>
                <a:gd name="T26" fmla="*/ 2147483647 w 4960"/>
                <a:gd name="T27" fmla="*/ 2147483647 h 2752"/>
                <a:gd name="T28" fmla="*/ 2147483647 w 4960"/>
                <a:gd name="T29" fmla="*/ 2147483647 h 2752"/>
                <a:gd name="T30" fmla="*/ 2147483647 w 4960"/>
                <a:gd name="T31" fmla="*/ 2147483647 h 2752"/>
                <a:gd name="T32" fmla="*/ 2147483647 w 4960"/>
                <a:gd name="T33" fmla="*/ 2147483647 h 2752"/>
                <a:gd name="T34" fmla="*/ 2147483647 w 4960"/>
                <a:gd name="T35" fmla="*/ 2147483647 h 2752"/>
                <a:gd name="T36" fmla="*/ 2147483647 w 4960"/>
                <a:gd name="T37" fmla="*/ 2147483647 h 2752"/>
                <a:gd name="T38" fmla="*/ 2147483647 w 4960"/>
                <a:gd name="T39" fmla="*/ 2147483647 h 2752"/>
                <a:gd name="T40" fmla="*/ 2147483647 w 4960"/>
                <a:gd name="T41" fmla="*/ 2147483647 h 2752"/>
                <a:gd name="T42" fmla="*/ 2147483647 w 4960"/>
                <a:gd name="T43" fmla="*/ 2147483647 h 2752"/>
                <a:gd name="T44" fmla="*/ 2147483647 w 4960"/>
                <a:gd name="T45" fmla="*/ 2147483647 h 2752"/>
                <a:gd name="T46" fmla="*/ 2147483647 w 4960"/>
                <a:gd name="T47" fmla="*/ 2147483647 h 2752"/>
                <a:gd name="T48" fmla="*/ 2147483647 w 4960"/>
                <a:gd name="T49" fmla="*/ 2147483647 h 2752"/>
                <a:gd name="T50" fmla="*/ 2147483647 w 4960"/>
                <a:gd name="T51" fmla="*/ 2147483647 h 2752"/>
                <a:gd name="T52" fmla="*/ 2147483647 w 4960"/>
                <a:gd name="T53" fmla="*/ 2147483647 h 2752"/>
                <a:gd name="T54" fmla="*/ 2147483647 w 4960"/>
                <a:gd name="T55" fmla="*/ 2147483647 h 2752"/>
                <a:gd name="T56" fmla="*/ 2147483647 w 4960"/>
                <a:gd name="T57" fmla="*/ 2147483647 h 2752"/>
                <a:gd name="T58" fmla="*/ 2147483647 w 4960"/>
                <a:gd name="T59" fmla="*/ 2147483647 h 2752"/>
                <a:gd name="T60" fmla="*/ 2147483647 w 4960"/>
                <a:gd name="T61" fmla="*/ 2147483647 h 2752"/>
                <a:gd name="T62" fmla="*/ 2147483647 w 4960"/>
                <a:gd name="T63" fmla="*/ 2147483647 h 2752"/>
                <a:gd name="T64" fmla="*/ 2147483647 w 4960"/>
                <a:gd name="T65" fmla="*/ 2147483647 h 2752"/>
                <a:gd name="T66" fmla="*/ 0 w 4960"/>
                <a:gd name="T67" fmla="*/ 0 h 2752"/>
                <a:gd name="T68" fmla="*/ 0 w 4960"/>
                <a:gd name="T69" fmla="*/ 0 h 2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w="9525">
              <a:noFill/>
              <a:round/>
              <a:headEnd/>
              <a:tailEnd/>
            </a:ln>
          </p:spPr>
          <p:txBody>
            <a:bodyPr/>
            <a:lstStyle/>
            <a:p>
              <a:pPr>
                <a:defRPr/>
              </a:pPr>
              <a:endParaRPr lang="lt-LT"/>
            </a:p>
          </p:txBody>
        </p:sp>
        <p:sp>
          <p:nvSpPr>
            <p:cNvPr id="15"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6" name="Rectangle 13"/>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66440" y="1447800"/>
            <a:ext cx="2712589" cy="1495588"/>
          </a:xfrm>
        </p:spPr>
        <p:txBody>
          <a:bodyPr anchor="b"/>
          <a:lstStyle>
            <a:lvl1pPr algn="l">
              <a:defRPr sz="2400" b="0"/>
            </a:lvl1pPr>
          </a:lstStyle>
          <a:p>
            <a:r>
              <a:rPr lang="lt-LT" smtClean="0"/>
              <a:t>Spustelėję redag. ruoš. pavad. stilių</a:t>
            </a:r>
            <a:endParaRPr lang="en-US" dirty="0"/>
          </a:p>
        </p:txBody>
      </p:sp>
      <p:sp>
        <p:nvSpPr>
          <p:cNvPr id="3" name="Content Placeholder 2"/>
          <p:cNvSpPr>
            <a:spLocks noGrp="1"/>
          </p:cNvSpPr>
          <p:nvPr>
            <p:ph idx="1"/>
          </p:nvPr>
        </p:nvSpPr>
        <p:spPr>
          <a:xfrm>
            <a:off x="4568927" y="1441182"/>
            <a:ext cx="3632850" cy="4572000"/>
          </a:xfrm>
        </p:spPr>
        <p:txBody>
          <a:bodyPr anchor="ctr">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bwMode="gray">
          <a:xfrm>
            <a:off x="866440" y="3086845"/>
            <a:ext cx="2712589" cy="2938036"/>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17" name="Date Placeholder 4"/>
          <p:cNvSpPr>
            <a:spLocks noGrp="1"/>
          </p:cNvSpPr>
          <p:nvPr>
            <p:ph type="dt" sz="half" idx="10"/>
          </p:nvPr>
        </p:nvSpPr>
        <p:spPr/>
        <p:txBody>
          <a:bodyPr/>
          <a:lstStyle>
            <a:lvl1pPr>
              <a:defRPr/>
            </a:lvl1pPr>
          </a:lstStyle>
          <a:p>
            <a:pPr>
              <a:defRPr/>
            </a:pPr>
            <a:fld id="{6B5A65B7-791B-412C-A453-3E08644E3FDB}" type="datetimeFigureOut">
              <a:rPr lang="lt-LT"/>
              <a:pPr>
                <a:defRPr/>
              </a:pPr>
              <a:t>2015.10.02</a:t>
            </a:fld>
            <a:endParaRPr lang="lt-LT"/>
          </a:p>
        </p:txBody>
      </p:sp>
      <p:sp>
        <p:nvSpPr>
          <p:cNvPr id="18" name="Footer Placeholder 5"/>
          <p:cNvSpPr>
            <a:spLocks noGrp="1"/>
          </p:cNvSpPr>
          <p:nvPr>
            <p:ph type="ftr" sz="quarter" idx="11"/>
          </p:nvPr>
        </p:nvSpPr>
        <p:spPr/>
        <p:txBody>
          <a:bodyPr/>
          <a:lstStyle>
            <a:lvl1pPr>
              <a:defRPr/>
            </a:lvl1pPr>
          </a:lstStyle>
          <a:p>
            <a:pPr>
              <a:defRPr/>
            </a:pPr>
            <a:endParaRPr lang="lt-LT"/>
          </a:p>
        </p:txBody>
      </p:sp>
      <p:sp>
        <p:nvSpPr>
          <p:cNvPr id="19" name="Slide Number Placeholder 6"/>
          <p:cNvSpPr>
            <a:spLocks noGrp="1"/>
          </p:cNvSpPr>
          <p:nvPr>
            <p:ph type="sldNum" sz="quarter" idx="12"/>
          </p:nvPr>
        </p:nvSpPr>
        <p:spPr>
          <a:xfrm>
            <a:off x="7766050" y="295275"/>
            <a:ext cx="628650" cy="768350"/>
          </a:xfrm>
        </p:spPr>
        <p:txBody>
          <a:bodyPr/>
          <a:lstStyle>
            <a:lvl1pPr>
              <a:defRPr/>
            </a:lvl1pPr>
          </a:lstStyle>
          <a:p>
            <a:pPr>
              <a:defRPr/>
            </a:pPr>
            <a:fld id="{CFF8E905-8325-444A-AE83-324AC2EC8252}" type="slidenum">
              <a:rPr lang="lt-LT" altLang="lt-LT"/>
              <a:pPr>
                <a:defRPr/>
              </a:pPr>
              <a:t>‹#›</a:t>
            </a:fld>
            <a:endParaRPr lang="lt-LT" alt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grpSp>
        <p:nvGrpSpPr>
          <p:cNvPr id="5" name="Group 10"/>
          <p:cNvGrpSpPr>
            <a:grpSpLocks/>
          </p:cNvGrpSpPr>
          <p:nvPr/>
        </p:nvGrpSpPr>
        <p:grpSpPr bwMode="auto">
          <a:xfrm>
            <a:off x="0" y="0"/>
            <a:ext cx="9144000" cy="6861175"/>
            <a:chOff x="0" y="0"/>
            <a:chExt cx="9144000" cy="6860799"/>
          </a:xfrm>
        </p:grpSpPr>
        <p:sp>
          <p:nvSpPr>
            <p:cNvPr id="6" name="Rectangle 11"/>
            <p:cNvSpPr/>
            <p:nvPr/>
          </p:nvSpPr>
          <p:spPr>
            <a:xfrm>
              <a:off x="0" y="0"/>
              <a:ext cx="9118832" cy="6858000"/>
            </a:xfrm>
            <a:prstGeom prst="rect">
              <a:avLst/>
            </a:prstGeom>
            <a:blipFill>
              <a:blip r:embed="rId2"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5"/>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6"/>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p:cNvSpPr>
            <p:nvPr/>
          </p:nvSpPr>
          <p:spPr bwMode="gray">
            <a:xfrm rot="-5912394">
              <a:off x="3075052" y="1458824"/>
              <a:ext cx="2377945" cy="317500"/>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round/>
              <a:headEnd/>
              <a:tailEnd/>
            </a:ln>
          </p:spPr>
          <p:txBody>
            <a:bodyPr/>
            <a:lstStyle/>
            <a:p>
              <a:pPr>
                <a:defRPr/>
              </a:pPr>
              <a:endParaRPr lang="lt-LT"/>
            </a:p>
          </p:txBody>
        </p:sp>
        <p:sp>
          <p:nvSpPr>
            <p:cNvPr id="13" name="Rectangle 7"/>
            <p:cNvSpPr/>
            <p:nvPr/>
          </p:nvSpPr>
          <p:spPr>
            <a:xfrm>
              <a:off x="5283200" y="401616"/>
              <a:ext cx="3465513" cy="6054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8"/>
            <p:cNvSpPr>
              <a:spLocks/>
            </p:cNvSpPr>
            <p:nvPr/>
          </p:nvSpPr>
          <p:spPr bwMode="gray">
            <a:xfrm rot="-5400000">
              <a:off x="2852902" y="1766699"/>
              <a:ext cx="5995659" cy="3325813"/>
            </a:xfrm>
            <a:custGeom>
              <a:avLst/>
              <a:gdLst>
                <a:gd name="T0" fmla="*/ 0 w 4960"/>
                <a:gd name="T1" fmla="*/ 0 h 2752"/>
                <a:gd name="T2" fmla="*/ 0 w 4960"/>
                <a:gd name="T3" fmla="*/ 2147483647 h 2752"/>
                <a:gd name="T4" fmla="*/ 0 w 4960"/>
                <a:gd name="T5" fmla="*/ 2147483647 h 2752"/>
                <a:gd name="T6" fmla="*/ 0 w 4960"/>
                <a:gd name="T7" fmla="*/ 2147483647 h 2752"/>
                <a:gd name="T8" fmla="*/ 2147483647 w 4960"/>
                <a:gd name="T9" fmla="*/ 2147483647 h 2752"/>
                <a:gd name="T10" fmla="*/ 2147483647 w 4960"/>
                <a:gd name="T11" fmla="*/ 2147483647 h 2752"/>
                <a:gd name="T12" fmla="*/ 2147483647 w 4960"/>
                <a:gd name="T13" fmla="*/ 2147483647 h 2752"/>
                <a:gd name="T14" fmla="*/ 2147483647 w 4960"/>
                <a:gd name="T15" fmla="*/ 0 h 2752"/>
                <a:gd name="T16" fmla="*/ 2147483647 w 4960"/>
                <a:gd name="T17" fmla="*/ 0 h 2752"/>
                <a:gd name="T18" fmla="*/ 2147483647 w 4960"/>
                <a:gd name="T19" fmla="*/ 2147483647 h 2752"/>
                <a:gd name="T20" fmla="*/ 2147483647 w 4960"/>
                <a:gd name="T21" fmla="*/ 2147483647 h 2752"/>
                <a:gd name="T22" fmla="*/ 2147483647 w 4960"/>
                <a:gd name="T23" fmla="*/ 2147483647 h 2752"/>
                <a:gd name="T24" fmla="*/ 2147483647 w 4960"/>
                <a:gd name="T25" fmla="*/ 2147483647 h 2752"/>
                <a:gd name="T26" fmla="*/ 2147483647 w 4960"/>
                <a:gd name="T27" fmla="*/ 2147483647 h 2752"/>
                <a:gd name="T28" fmla="*/ 2147483647 w 4960"/>
                <a:gd name="T29" fmla="*/ 2147483647 h 2752"/>
                <a:gd name="T30" fmla="*/ 2147483647 w 4960"/>
                <a:gd name="T31" fmla="*/ 2147483647 h 2752"/>
                <a:gd name="T32" fmla="*/ 2147483647 w 4960"/>
                <a:gd name="T33" fmla="*/ 2147483647 h 2752"/>
                <a:gd name="T34" fmla="*/ 2147483647 w 4960"/>
                <a:gd name="T35" fmla="*/ 2147483647 h 2752"/>
                <a:gd name="T36" fmla="*/ 2147483647 w 4960"/>
                <a:gd name="T37" fmla="*/ 2147483647 h 2752"/>
                <a:gd name="T38" fmla="*/ 2147483647 w 4960"/>
                <a:gd name="T39" fmla="*/ 2147483647 h 2752"/>
                <a:gd name="T40" fmla="*/ 2147483647 w 4960"/>
                <a:gd name="T41" fmla="*/ 2147483647 h 2752"/>
                <a:gd name="T42" fmla="*/ 2147483647 w 4960"/>
                <a:gd name="T43" fmla="*/ 2147483647 h 2752"/>
                <a:gd name="T44" fmla="*/ 2147483647 w 4960"/>
                <a:gd name="T45" fmla="*/ 2147483647 h 2752"/>
                <a:gd name="T46" fmla="*/ 2147483647 w 4960"/>
                <a:gd name="T47" fmla="*/ 2147483647 h 2752"/>
                <a:gd name="T48" fmla="*/ 2147483647 w 4960"/>
                <a:gd name="T49" fmla="*/ 2147483647 h 2752"/>
                <a:gd name="T50" fmla="*/ 2147483647 w 4960"/>
                <a:gd name="T51" fmla="*/ 2147483647 h 2752"/>
                <a:gd name="T52" fmla="*/ 2147483647 w 4960"/>
                <a:gd name="T53" fmla="*/ 2147483647 h 2752"/>
                <a:gd name="T54" fmla="*/ 2147483647 w 4960"/>
                <a:gd name="T55" fmla="*/ 2147483647 h 2752"/>
                <a:gd name="T56" fmla="*/ 2147483647 w 4960"/>
                <a:gd name="T57" fmla="*/ 2147483647 h 2752"/>
                <a:gd name="T58" fmla="*/ 2147483647 w 4960"/>
                <a:gd name="T59" fmla="*/ 2147483647 h 2752"/>
                <a:gd name="T60" fmla="*/ 2147483647 w 4960"/>
                <a:gd name="T61" fmla="*/ 2147483647 h 2752"/>
                <a:gd name="T62" fmla="*/ 2147483647 w 4960"/>
                <a:gd name="T63" fmla="*/ 2147483647 h 2752"/>
                <a:gd name="T64" fmla="*/ 2147483647 w 4960"/>
                <a:gd name="T65" fmla="*/ 2147483647 h 2752"/>
                <a:gd name="T66" fmla="*/ 0 w 4960"/>
                <a:gd name="T67" fmla="*/ 0 h 2752"/>
                <a:gd name="T68" fmla="*/ 0 w 4960"/>
                <a:gd name="T69" fmla="*/ 0 h 2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w="9525">
              <a:noFill/>
              <a:round/>
              <a:headEnd/>
              <a:tailEnd/>
            </a:ln>
          </p:spPr>
          <p:txBody>
            <a:bodyPr/>
            <a:lstStyle/>
            <a:p>
              <a:pPr>
                <a:defRPr/>
              </a:pPr>
              <a:endParaRPr lang="lt-LT"/>
            </a:p>
          </p:txBody>
        </p:sp>
        <p:sp>
          <p:nvSpPr>
            <p:cNvPr id="15"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6" name="Rectangle 13"/>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1591" y="1340000"/>
            <a:ext cx="3001938" cy="161619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lt-LT" noProof="0" smtClean="0"/>
              <a:t>Spustelėkite piktogr. norėdami įtraukti pav.</a:t>
            </a:r>
            <a:endParaRPr lang="en-US" noProof="0" dirty="0"/>
          </a:p>
        </p:txBody>
      </p:sp>
      <p:sp>
        <p:nvSpPr>
          <p:cNvPr id="4" name="Text Placeholder 3"/>
          <p:cNvSpPr>
            <a:spLocks noGrp="1"/>
          </p:cNvSpPr>
          <p:nvPr>
            <p:ph type="body" sz="half" idx="2"/>
          </p:nvPr>
        </p:nvSpPr>
        <p:spPr bwMode="gray">
          <a:xfrm>
            <a:off x="851591" y="3086100"/>
            <a:ext cx="3001938" cy="24511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17" name="Date Placeholder 4"/>
          <p:cNvSpPr>
            <a:spLocks noGrp="1"/>
          </p:cNvSpPr>
          <p:nvPr>
            <p:ph type="dt" sz="half" idx="10"/>
          </p:nvPr>
        </p:nvSpPr>
        <p:spPr/>
        <p:txBody>
          <a:bodyPr/>
          <a:lstStyle>
            <a:lvl1pPr>
              <a:defRPr/>
            </a:lvl1pPr>
          </a:lstStyle>
          <a:p>
            <a:pPr>
              <a:defRPr/>
            </a:pPr>
            <a:fld id="{6C6A1475-D847-42E1-8D87-69EA2A10FB41}" type="datetimeFigureOut">
              <a:rPr lang="lt-LT"/>
              <a:pPr>
                <a:defRPr/>
              </a:pPr>
              <a:t>2015.10.02</a:t>
            </a:fld>
            <a:endParaRPr lang="lt-LT"/>
          </a:p>
        </p:txBody>
      </p:sp>
      <p:sp>
        <p:nvSpPr>
          <p:cNvPr id="18" name="Footer Placeholder 5"/>
          <p:cNvSpPr>
            <a:spLocks noGrp="1"/>
          </p:cNvSpPr>
          <p:nvPr>
            <p:ph type="ftr" sz="quarter" idx="11"/>
          </p:nvPr>
        </p:nvSpPr>
        <p:spPr/>
        <p:txBody>
          <a:bodyPr/>
          <a:lstStyle>
            <a:lvl1pPr>
              <a:defRPr/>
            </a:lvl1pPr>
          </a:lstStyle>
          <a:p>
            <a:pPr>
              <a:defRPr/>
            </a:pPr>
            <a:endParaRPr lang="lt-LT"/>
          </a:p>
        </p:txBody>
      </p:sp>
      <p:sp>
        <p:nvSpPr>
          <p:cNvPr id="19" name="Slide Number Placeholder 6"/>
          <p:cNvSpPr>
            <a:spLocks noGrp="1"/>
          </p:cNvSpPr>
          <p:nvPr>
            <p:ph type="sldNum" sz="quarter" idx="12"/>
          </p:nvPr>
        </p:nvSpPr>
        <p:spPr>
          <a:xfrm>
            <a:off x="7766050" y="295275"/>
            <a:ext cx="628650" cy="768350"/>
          </a:xfrm>
        </p:spPr>
        <p:txBody>
          <a:bodyPr/>
          <a:lstStyle>
            <a:lvl1pPr>
              <a:defRPr/>
            </a:lvl1pPr>
          </a:lstStyle>
          <a:p>
            <a:pPr>
              <a:defRPr/>
            </a:pPr>
            <a:fld id="{A975BE09-5D31-4523-B355-7020F658089C}" type="slidenum">
              <a:rPr lang="lt-LT" altLang="lt-LT"/>
              <a:pPr>
                <a:defRPr/>
              </a:pPr>
              <a:t>‹#›</a:t>
            </a:fld>
            <a:endParaRPr lang="lt-LT" alt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
          <p:cNvGrpSpPr>
            <a:grpSpLocks/>
          </p:cNvGrpSpPr>
          <p:nvPr/>
        </p:nvGrpSpPr>
        <p:grpSpPr bwMode="auto">
          <a:xfrm>
            <a:off x="0" y="0"/>
            <a:ext cx="9144000" cy="6861175"/>
            <a:chOff x="0" y="0"/>
            <a:chExt cx="9144000" cy="6860799"/>
          </a:xfrm>
        </p:grpSpPr>
        <p:sp>
          <p:nvSpPr>
            <p:cNvPr id="25" name="Rectangle 24"/>
            <p:cNvSpPr/>
            <p:nvPr/>
          </p:nvSpPr>
          <p:spPr>
            <a:xfrm>
              <a:off x="0" y="0"/>
              <a:ext cx="9118832" cy="6858000"/>
            </a:xfrm>
            <a:prstGeom prst="rect">
              <a:avLst/>
            </a:prstGeom>
            <a:blipFill>
              <a:blip r:embed="rId19" cstate="email">
                <a:duotone>
                  <a:schemeClr val="dk2">
                    <a:shade val="62000"/>
                    <a:hueMod val="108000"/>
                    <a:satMod val="164000"/>
                    <a:lumMod val="69000"/>
                  </a:schemeClr>
                  <a:schemeClr val="dk2">
                    <a:tint val="96000"/>
                    <a:hueMod val="90000"/>
                    <a:satMod val="130000"/>
                    <a:lumMod val="134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9"/>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51" name="Freeform 5"/>
            <p:cNvSpPr>
              <a:spLocks/>
            </p:cNvSpPr>
            <p:nvPr/>
          </p:nvSpPr>
          <p:spPr bwMode="gray">
            <a:xfrm rot="-589932">
              <a:off x="6359525" y="1790602"/>
              <a:ext cx="2378075" cy="317483"/>
            </a:xfrm>
            <a:custGeom>
              <a:avLst/>
              <a:gdLst>
                <a:gd name="T0" fmla="*/ 2147483647 w 10000"/>
                <a:gd name="T1" fmla="*/ 2147483647 h 5291"/>
                <a:gd name="T2" fmla="*/ 2147483647 w 10000"/>
                <a:gd name="T3" fmla="*/ 2147483647 h 5291"/>
                <a:gd name="T4" fmla="*/ 2147483647 w 10000"/>
                <a:gd name="T5" fmla="*/ 0 h 5291"/>
                <a:gd name="T6" fmla="*/ 2147483647 w 10000"/>
                <a:gd name="T7" fmla="*/ 0 h 5291"/>
                <a:gd name="T8" fmla="*/ 2147483647 w 10000"/>
                <a:gd name="T9" fmla="*/ 2147483647 h 5291"/>
                <a:gd name="T10" fmla="*/ 2147483647 w 10000"/>
                <a:gd name="T11" fmla="*/ 2147483647 h 5291"/>
                <a:gd name="T12" fmla="*/ 2147483647 w 10000"/>
                <a:gd name="T13" fmla="*/ 2147483647 h 5291"/>
                <a:gd name="T14" fmla="*/ 2147483647 w 10000"/>
                <a:gd name="T15" fmla="*/ 2147483647 h 5291"/>
                <a:gd name="T16" fmla="*/ 2147483647 w 10000"/>
                <a:gd name="T17" fmla="*/ 2147483647 h 5291"/>
                <a:gd name="T18" fmla="*/ 2147483647 w 10000"/>
                <a:gd name="T19" fmla="*/ 2147483647 h 5291"/>
                <a:gd name="T20" fmla="*/ 2147483647 w 10000"/>
                <a:gd name="T21" fmla="*/ 2147483647 h 5291"/>
                <a:gd name="T22" fmla="*/ 2147483647 w 10000"/>
                <a:gd name="T23" fmla="*/ 2147483647 h 5291"/>
                <a:gd name="T24" fmla="*/ 2147483647 w 10000"/>
                <a:gd name="T25" fmla="*/ 2147483647 h 5291"/>
                <a:gd name="T26" fmla="*/ 2147483647 w 10000"/>
                <a:gd name="T27" fmla="*/ 2147483647 h 5291"/>
                <a:gd name="T28" fmla="*/ 2147483647 w 10000"/>
                <a:gd name="T29" fmla="*/ 2147483647 h 5291"/>
                <a:gd name="T30" fmla="*/ 2147483647 w 10000"/>
                <a:gd name="T31" fmla="*/ 2147483647 h 5291"/>
                <a:gd name="T32" fmla="*/ 2147483647 w 10000"/>
                <a:gd name="T33" fmla="*/ 2147483647 h 5291"/>
                <a:gd name="T34" fmla="*/ 2147483647 w 10000"/>
                <a:gd name="T35" fmla="*/ 2147483647 h 5291"/>
                <a:gd name="T36" fmla="*/ 2147483647 w 10000"/>
                <a:gd name="T37" fmla="*/ 2147483647 h 5291"/>
                <a:gd name="T38" fmla="*/ 2147483647 w 10000"/>
                <a:gd name="T39" fmla="*/ 2147483647 h 5291"/>
                <a:gd name="T40" fmla="*/ 2147483647 w 10000"/>
                <a:gd name="T41" fmla="*/ 2147483647 h 5291"/>
                <a:gd name="T42" fmla="*/ 2147483647 w 10000"/>
                <a:gd name="T43" fmla="*/ 2147483647 h 5291"/>
                <a:gd name="T44" fmla="*/ 2147483647 w 10000"/>
                <a:gd name="T45" fmla="*/ 2147483647 h 5291"/>
                <a:gd name="T46" fmla="*/ 2147483647 w 10000"/>
                <a:gd name="T47" fmla="*/ 2147483647 h 5291"/>
                <a:gd name="T48" fmla="*/ 2147483647 w 10000"/>
                <a:gd name="T49" fmla="*/ 2147483647 h 5291"/>
                <a:gd name="T50" fmla="*/ 2147483647 w 10000"/>
                <a:gd name="T51" fmla="*/ 2147483647 h 5291"/>
                <a:gd name="T52" fmla="*/ 2147483647 w 10000"/>
                <a:gd name="T53" fmla="*/ 2147483647 h 5291"/>
                <a:gd name="T54" fmla="*/ 2147483647 w 10000"/>
                <a:gd name="T55" fmla="*/ 2147483647 h 5291"/>
                <a:gd name="T56" fmla="*/ 2147483647 w 10000"/>
                <a:gd name="T57" fmla="*/ 2147483647 h 5291"/>
                <a:gd name="T58" fmla="*/ 2147483647 w 10000"/>
                <a:gd name="T59" fmla="*/ 2147483647 h 5291"/>
                <a:gd name="T60" fmla="*/ 2147483647 w 10000"/>
                <a:gd name="T61" fmla="*/ 2147483647 h 5291"/>
                <a:gd name="T62" fmla="*/ 2147483647 w 10000"/>
                <a:gd name="T63" fmla="*/ 2147483647 h 5291"/>
                <a:gd name="T64" fmla="*/ 2147483647 w 10000"/>
                <a:gd name="T65" fmla="*/ 2147483647 h 5291"/>
                <a:gd name="T66" fmla="*/ 2147483647 w 10000"/>
                <a:gd name="T67" fmla="*/ 2147483647 h 5291"/>
                <a:gd name="T68" fmla="*/ 0 w 10000"/>
                <a:gd name="T69" fmla="*/ 2147483647 h 5291"/>
                <a:gd name="T70" fmla="*/ 2147483647 w 10000"/>
                <a:gd name="T71" fmla="*/ 2147483647 h 52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round/>
              <a:headEnd/>
              <a:tailEnd/>
            </a:ln>
          </p:spPr>
          <p:txBody>
            <a:bodyPr/>
            <a:lstStyle/>
            <a:p>
              <a:pPr>
                <a:defRPr/>
              </a:pPr>
              <a:endParaRPr lang="lt-LT"/>
            </a:p>
          </p:txBody>
        </p:sp>
        <p:sp>
          <p:nvSpPr>
            <p:cNvPr id="1052" name="Freeform 18"/>
            <p:cNvSpPr>
              <a:spLocks/>
            </p:cNvSpPr>
            <p:nvPr/>
          </p:nvSpPr>
          <p:spPr bwMode="gray">
            <a:xfrm>
              <a:off x="485775" y="1855686"/>
              <a:ext cx="8172450" cy="4535238"/>
            </a:xfrm>
            <a:custGeom>
              <a:avLst/>
              <a:gdLst>
                <a:gd name="T0" fmla="*/ 0 w 4960"/>
                <a:gd name="T1" fmla="*/ 0 h 2752"/>
                <a:gd name="T2" fmla="*/ 0 w 4960"/>
                <a:gd name="T3" fmla="*/ 2147483647 h 2752"/>
                <a:gd name="T4" fmla="*/ 0 w 4960"/>
                <a:gd name="T5" fmla="*/ 2147483647 h 2752"/>
                <a:gd name="T6" fmla="*/ 0 w 4960"/>
                <a:gd name="T7" fmla="*/ 2147483647 h 2752"/>
                <a:gd name="T8" fmla="*/ 2147483647 w 4960"/>
                <a:gd name="T9" fmla="*/ 2147483647 h 2752"/>
                <a:gd name="T10" fmla="*/ 2147483647 w 4960"/>
                <a:gd name="T11" fmla="*/ 2147483647 h 2752"/>
                <a:gd name="T12" fmla="*/ 2147483647 w 4960"/>
                <a:gd name="T13" fmla="*/ 2147483647 h 2752"/>
                <a:gd name="T14" fmla="*/ 2147483647 w 4960"/>
                <a:gd name="T15" fmla="*/ 0 h 2752"/>
                <a:gd name="T16" fmla="*/ 2147483647 w 4960"/>
                <a:gd name="T17" fmla="*/ 0 h 2752"/>
                <a:gd name="T18" fmla="*/ 2147483647 w 4960"/>
                <a:gd name="T19" fmla="*/ 2147483647 h 2752"/>
                <a:gd name="T20" fmla="*/ 2147483647 w 4960"/>
                <a:gd name="T21" fmla="*/ 2147483647 h 2752"/>
                <a:gd name="T22" fmla="*/ 2147483647 w 4960"/>
                <a:gd name="T23" fmla="*/ 2147483647 h 2752"/>
                <a:gd name="T24" fmla="*/ 2147483647 w 4960"/>
                <a:gd name="T25" fmla="*/ 2147483647 h 2752"/>
                <a:gd name="T26" fmla="*/ 2147483647 w 4960"/>
                <a:gd name="T27" fmla="*/ 2147483647 h 2752"/>
                <a:gd name="T28" fmla="*/ 2147483647 w 4960"/>
                <a:gd name="T29" fmla="*/ 2147483647 h 2752"/>
                <a:gd name="T30" fmla="*/ 2147483647 w 4960"/>
                <a:gd name="T31" fmla="*/ 2147483647 h 2752"/>
                <a:gd name="T32" fmla="*/ 2147483647 w 4960"/>
                <a:gd name="T33" fmla="*/ 2147483647 h 2752"/>
                <a:gd name="T34" fmla="*/ 2147483647 w 4960"/>
                <a:gd name="T35" fmla="*/ 2147483647 h 2752"/>
                <a:gd name="T36" fmla="*/ 2147483647 w 4960"/>
                <a:gd name="T37" fmla="*/ 2147483647 h 2752"/>
                <a:gd name="T38" fmla="*/ 2147483647 w 4960"/>
                <a:gd name="T39" fmla="*/ 2147483647 h 2752"/>
                <a:gd name="T40" fmla="*/ 2147483647 w 4960"/>
                <a:gd name="T41" fmla="*/ 2147483647 h 2752"/>
                <a:gd name="T42" fmla="*/ 2147483647 w 4960"/>
                <a:gd name="T43" fmla="*/ 2147483647 h 2752"/>
                <a:gd name="T44" fmla="*/ 2147483647 w 4960"/>
                <a:gd name="T45" fmla="*/ 2147483647 h 2752"/>
                <a:gd name="T46" fmla="*/ 2147483647 w 4960"/>
                <a:gd name="T47" fmla="*/ 2147483647 h 2752"/>
                <a:gd name="T48" fmla="*/ 2147483647 w 4960"/>
                <a:gd name="T49" fmla="*/ 2147483647 h 2752"/>
                <a:gd name="T50" fmla="*/ 2147483647 w 4960"/>
                <a:gd name="T51" fmla="*/ 2147483647 h 2752"/>
                <a:gd name="T52" fmla="*/ 2147483647 w 4960"/>
                <a:gd name="T53" fmla="*/ 2147483647 h 2752"/>
                <a:gd name="T54" fmla="*/ 2147483647 w 4960"/>
                <a:gd name="T55" fmla="*/ 2147483647 h 2752"/>
                <a:gd name="T56" fmla="*/ 2147483647 w 4960"/>
                <a:gd name="T57" fmla="*/ 2147483647 h 2752"/>
                <a:gd name="T58" fmla="*/ 2147483647 w 4960"/>
                <a:gd name="T59" fmla="*/ 2147483647 h 2752"/>
                <a:gd name="T60" fmla="*/ 2147483647 w 4960"/>
                <a:gd name="T61" fmla="*/ 2147483647 h 2752"/>
                <a:gd name="T62" fmla="*/ 2147483647 w 4960"/>
                <a:gd name="T63" fmla="*/ 2147483647 h 2752"/>
                <a:gd name="T64" fmla="*/ 2147483647 w 4960"/>
                <a:gd name="T65" fmla="*/ 2147483647 h 2752"/>
                <a:gd name="T66" fmla="*/ 0 w 4960"/>
                <a:gd name="T67" fmla="*/ 0 h 2752"/>
                <a:gd name="T68" fmla="*/ 0 w 4960"/>
                <a:gd name="T69" fmla="*/ 0 h 27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960" h="2752">
                  <a:moveTo>
                    <a:pt x="0" y="0"/>
                  </a:moveTo>
                  <a:lnTo>
                    <a:pt x="0" y="324"/>
                  </a:lnTo>
                  <a:lnTo>
                    <a:pt x="0" y="1992"/>
                  </a:lnTo>
                  <a:lnTo>
                    <a:pt x="0" y="2752"/>
                  </a:lnTo>
                  <a:lnTo>
                    <a:pt x="4960" y="2752"/>
                  </a:lnTo>
                  <a:lnTo>
                    <a:pt x="4960" y="1992"/>
                  </a:lnTo>
                  <a:lnTo>
                    <a:pt x="4960" y="324"/>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close/>
                </a:path>
              </a:pathLst>
            </a:custGeom>
            <a:solidFill>
              <a:schemeClr val="bg1"/>
            </a:solidFill>
            <a:ln w="9525">
              <a:noFill/>
              <a:round/>
              <a:headEnd/>
              <a:tailEnd/>
            </a:ln>
          </p:spPr>
          <p:txBody>
            <a:bodyPr/>
            <a:lstStyle/>
            <a:p>
              <a:pPr>
                <a:defRPr/>
              </a:pPr>
              <a:endParaRPr lang="lt-LT"/>
            </a:p>
          </p:txBody>
        </p:sp>
        <p:sp>
          <p:nvSpPr>
            <p:cNvPr id="1053" name="Freeform 5"/>
            <p:cNvSpPr>
              <a:spLocks noEditPoints="1"/>
            </p:cNvSpPr>
            <p:nvPr/>
          </p:nvSpPr>
          <p:spPr bwMode="gray">
            <a:xfrm>
              <a:off x="0" y="0"/>
              <a:ext cx="9144000" cy="6857624"/>
            </a:xfrm>
            <a:custGeom>
              <a:avLst/>
              <a:gdLst>
                <a:gd name="T0" fmla="*/ 0 w 5760"/>
                <a:gd name="T1" fmla="*/ 0 h 4320"/>
                <a:gd name="T2" fmla="*/ 0 w 5760"/>
                <a:gd name="T3" fmla="*/ 2147483647 h 4320"/>
                <a:gd name="T4" fmla="*/ 2147483647 w 5760"/>
                <a:gd name="T5" fmla="*/ 2147483647 h 4320"/>
                <a:gd name="T6" fmla="*/ 2147483647 w 5760"/>
                <a:gd name="T7" fmla="*/ 0 h 4320"/>
                <a:gd name="T8" fmla="*/ 0 w 5760"/>
                <a:gd name="T9" fmla="*/ 0 h 4320"/>
                <a:gd name="T10" fmla="*/ 2147483647 w 5760"/>
                <a:gd name="T11" fmla="*/ 2147483647 h 4320"/>
                <a:gd name="T12" fmla="*/ 2147483647 w 5760"/>
                <a:gd name="T13" fmla="*/ 2147483647 h 4320"/>
                <a:gd name="T14" fmla="*/ 2147483647 w 5760"/>
                <a:gd name="T15" fmla="*/ 2147483647 h 4320"/>
                <a:gd name="T16" fmla="*/ 2147483647 w 5760"/>
                <a:gd name="T17" fmla="*/ 2147483647 h 4320"/>
                <a:gd name="T18" fmla="*/ 2147483647 w 5760"/>
                <a:gd name="T19" fmla="*/ 2147483647 h 432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w="9525">
              <a:noFill/>
              <a:round/>
              <a:headEnd/>
              <a:tailEnd/>
            </a:ln>
          </p:spPr>
          <p:txBody>
            <a:bodyPr/>
            <a:lstStyle/>
            <a:p>
              <a:pPr>
                <a:defRPr/>
              </a:pPr>
              <a:endParaRPr lang="lt-LT"/>
            </a:p>
          </p:txBody>
        </p:sp>
      </p:grpSp>
      <p:sp>
        <p:nvSpPr>
          <p:cNvPr id="1027" name="Title Placeholder 1"/>
          <p:cNvSpPr>
            <a:spLocks noGrp="1"/>
          </p:cNvSpPr>
          <p:nvPr>
            <p:ph type="title"/>
          </p:nvPr>
        </p:nvSpPr>
        <p:spPr bwMode="gray">
          <a:xfrm>
            <a:off x="866775" y="927100"/>
            <a:ext cx="6343650" cy="7096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lt-LT" altLang="lt-LT" smtClean="0"/>
              <a:t>Spustelėję redag. ruoš. pavad. stilių</a:t>
            </a:r>
            <a:endParaRPr lang="en-US" altLang="lt-LT" smtClean="0"/>
          </a:p>
        </p:txBody>
      </p:sp>
      <p:sp>
        <p:nvSpPr>
          <p:cNvPr id="1028" name="Text Placeholder 2"/>
          <p:cNvSpPr>
            <a:spLocks noGrp="1"/>
          </p:cNvSpPr>
          <p:nvPr>
            <p:ph type="body" idx="1"/>
          </p:nvPr>
        </p:nvSpPr>
        <p:spPr bwMode="auto">
          <a:xfrm>
            <a:off x="866775" y="2489200"/>
            <a:ext cx="6343650" cy="353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t-LT" altLang="lt-LT" smtClean="0"/>
              <a:t>Spustelėję redag. ruoš. teksto stilių</a:t>
            </a:r>
          </a:p>
          <a:p>
            <a:pPr lvl="1"/>
            <a:r>
              <a:rPr lang="lt-LT" altLang="lt-LT" smtClean="0"/>
              <a:t>Antras lygmuo</a:t>
            </a:r>
          </a:p>
          <a:p>
            <a:pPr lvl="2"/>
            <a:r>
              <a:rPr lang="lt-LT" altLang="lt-LT" smtClean="0"/>
              <a:t>Trečias lygmuo</a:t>
            </a:r>
          </a:p>
          <a:p>
            <a:pPr lvl="3"/>
            <a:r>
              <a:rPr lang="lt-LT" altLang="lt-LT" smtClean="0"/>
              <a:t>Ketvirtas lygmuo</a:t>
            </a:r>
          </a:p>
          <a:p>
            <a:pPr lvl="4"/>
            <a:r>
              <a:rPr lang="lt-LT" altLang="lt-LT" smtClean="0"/>
              <a:t>Penktas lygmuo</a:t>
            </a:r>
            <a:endParaRPr lang="en-US" altLang="lt-LT" smtClean="0"/>
          </a:p>
        </p:txBody>
      </p:sp>
      <p:sp>
        <p:nvSpPr>
          <p:cNvPr id="4" name="Date Placeholder 3"/>
          <p:cNvSpPr>
            <a:spLocks noGrp="1"/>
          </p:cNvSpPr>
          <p:nvPr>
            <p:ph type="dt" sz="half" idx="2"/>
          </p:nvPr>
        </p:nvSpPr>
        <p:spPr>
          <a:xfrm>
            <a:off x="7539038" y="6365875"/>
            <a:ext cx="990600" cy="228600"/>
          </a:xfrm>
          <a:prstGeom prst="rect">
            <a:avLst/>
          </a:prstGeom>
        </p:spPr>
        <p:txBody>
          <a:bodyPr vert="horz" lIns="91440" tIns="45720" rIns="91440" bIns="45720" rtlCol="0" anchor="b"/>
          <a:lstStyle>
            <a:lvl1pPr algn="r">
              <a:defRPr sz="900" b="1" i="0">
                <a:solidFill>
                  <a:schemeClr val="accent1"/>
                </a:solidFill>
                <a:latin typeface="+mn-lt"/>
              </a:defRPr>
            </a:lvl1pPr>
          </a:lstStyle>
          <a:p>
            <a:pPr>
              <a:defRPr/>
            </a:pPr>
            <a:fld id="{AB2FC38B-2F81-4376-995F-C637E24F48F7}" type="datetimeFigureOut">
              <a:rPr lang="lt-LT"/>
              <a:pPr>
                <a:defRPr/>
              </a:pPr>
              <a:t>2015.10.02</a:t>
            </a:fld>
            <a:endParaRPr lang="lt-LT"/>
          </a:p>
        </p:txBody>
      </p:sp>
      <p:sp>
        <p:nvSpPr>
          <p:cNvPr id="5" name="Footer Placeholder 4"/>
          <p:cNvSpPr>
            <a:spLocks noGrp="1"/>
          </p:cNvSpPr>
          <p:nvPr>
            <p:ph type="ftr" sz="quarter" idx="3"/>
          </p:nvPr>
        </p:nvSpPr>
        <p:spPr>
          <a:xfrm>
            <a:off x="590550" y="6365875"/>
            <a:ext cx="3860800" cy="228600"/>
          </a:xfrm>
          <a:prstGeom prst="rect">
            <a:avLst/>
          </a:prstGeom>
        </p:spPr>
        <p:txBody>
          <a:bodyPr vert="horz" lIns="91440" tIns="45720" rIns="91440" bIns="45720" rtlCol="0" anchor="b"/>
          <a:lstStyle>
            <a:lvl1pPr algn="l">
              <a:defRPr sz="900" b="1" i="0">
                <a:solidFill>
                  <a:schemeClr val="accent1"/>
                </a:solidFill>
              </a:defRPr>
            </a:lvl1pPr>
          </a:lstStyle>
          <a:p>
            <a:pPr>
              <a:defRPr/>
            </a:pPr>
            <a:endParaRPr lang="lt-LT"/>
          </a:p>
        </p:txBody>
      </p:sp>
      <p:sp>
        <p:nvSpPr>
          <p:cNvPr id="22" name="Rectangle 21"/>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0" name="Slide Number Placeholder 5"/>
          <p:cNvSpPr>
            <a:spLocks noGrp="1"/>
          </p:cNvSpPr>
          <p:nvPr>
            <p:ph type="sldNum" sz="quarter" idx="4"/>
          </p:nvPr>
        </p:nvSpPr>
        <p:spPr bwMode="auto">
          <a:xfrm>
            <a:off x="7678738" y="295275"/>
            <a:ext cx="790575" cy="768350"/>
          </a:xfrm>
          <a:prstGeom prst="rect">
            <a:avLst/>
          </a:prstGeom>
        </p:spPr>
        <p:txBody>
          <a:bodyPr vert="horz" wrap="square" lIns="91440" tIns="45720" rIns="91440" bIns="45720" numCol="1" anchor="b" anchorCtr="0" compatLnSpc="1">
            <a:prstTxWarp prst="textNoShape">
              <a:avLst/>
            </a:prstTxWarp>
          </a:bodyPr>
          <a:lstStyle>
            <a:lvl1pPr algn="ctr">
              <a:defRPr sz="2800">
                <a:solidFill>
                  <a:schemeClr val="bg1"/>
                </a:solidFill>
              </a:defRPr>
            </a:lvl1pPr>
          </a:lstStyle>
          <a:p>
            <a:pPr>
              <a:defRPr/>
            </a:pPr>
            <a:fld id="{CBB2D6C9-5B68-4862-9D25-5F7D8E28D67A}" type="slidenum">
              <a:rPr lang="lt-LT" altLang="lt-LT"/>
              <a:pPr>
                <a:defRPr/>
              </a:pPr>
              <a:t>‹#›</a:t>
            </a:fld>
            <a:endParaRPr lang="lt-LT" altLang="lt-LT"/>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 id="2147483996" r:id="rId12"/>
    <p:sldLayoutId id="2147483997" r:id="rId13"/>
    <p:sldLayoutId id="2147483998" r:id="rId14"/>
    <p:sldLayoutId id="2147483999" r:id="rId15"/>
    <p:sldLayoutId id="2147484000" r:id="rId16"/>
    <p:sldLayoutId id="2147484001" r:id="rId17"/>
  </p:sldLayoutIdLst>
  <p:txStyles>
    <p:titleStyle>
      <a:lvl1pPr algn="l" defTabSz="457200" rtl="0" eaLnBrk="0" fontAlgn="base" hangingPunct="0">
        <a:spcBef>
          <a:spcPct val="0"/>
        </a:spcBef>
        <a:spcAft>
          <a:spcPct val="0"/>
        </a:spcAft>
        <a:defRPr sz="3200" kern="1200">
          <a:solidFill>
            <a:schemeClr val="bg2"/>
          </a:solidFill>
          <a:latin typeface="+mj-lt"/>
          <a:ea typeface="+mj-ea"/>
          <a:cs typeface="+mj-cs"/>
        </a:defRPr>
      </a:lvl1pPr>
      <a:lvl2pPr algn="l" defTabSz="457200" rtl="0" eaLnBrk="0" fontAlgn="base" hangingPunct="0">
        <a:spcBef>
          <a:spcPct val="0"/>
        </a:spcBef>
        <a:spcAft>
          <a:spcPct val="0"/>
        </a:spcAft>
        <a:defRPr sz="3200">
          <a:solidFill>
            <a:schemeClr val="bg2"/>
          </a:solidFill>
          <a:latin typeface="Century Gothic" pitchFamily="34" charset="0"/>
        </a:defRPr>
      </a:lvl2pPr>
      <a:lvl3pPr algn="l" defTabSz="457200" rtl="0" eaLnBrk="0" fontAlgn="base" hangingPunct="0">
        <a:spcBef>
          <a:spcPct val="0"/>
        </a:spcBef>
        <a:spcAft>
          <a:spcPct val="0"/>
        </a:spcAft>
        <a:defRPr sz="3200">
          <a:solidFill>
            <a:schemeClr val="bg2"/>
          </a:solidFill>
          <a:latin typeface="Century Gothic" pitchFamily="34" charset="0"/>
        </a:defRPr>
      </a:lvl3pPr>
      <a:lvl4pPr algn="l" defTabSz="457200" rtl="0" eaLnBrk="0" fontAlgn="base" hangingPunct="0">
        <a:spcBef>
          <a:spcPct val="0"/>
        </a:spcBef>
        <a:spcAft>
          <a:spcPct val="0"/>
        </a:spcAft>
        <a:defRPr sz="3200">
          <a:solidFill>
            <a:schemeClr val="bg2"/>
          </a:solidFill>
          <a:latin typeface="Century Gothic" pitchFamily="34" charset="0"/>
        </a:defRPr>
      </a:lvl4pPr>
      <a:lvl5pPr algn="l" defTabSz="457200" rtl="0" eaLnBrk="0" fontAlgn="base" hangingPunct="0">
        <a:spcBef>
          <a:spcPct val="0"/>
        </a:spcBef>
        <a:spcAft>
          <a:spcPct val="0"/>
        </a:spcAft>
        <a:defRPr sz="3200">
          <a:solidFill>
            <a:schemeClr val="bg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685800" indent="-282575"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95885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233488"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1508125"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avadinimas 1"/>
          <p:cNvSpPr>
            <a:spLocks noGrp="1"/>
          </p:cNvSpPr>
          <p:nvPr>
            <p:ph type="title"/>
          </p:nvPr>
        </p:nvSpPr>
        <p:spPr>
          <a:xfrm>
            <a:off x="1330325" y="1341438"/>
            <a:ext cx="6421438" cy="2095500"/>
          </a:xfrm>
        </p:spPr>
        <p:txBody>
          <a:bodyPr/>
          <a:lstStyle/>
          <a:p>
            <a:pPr eaLnBrk="1" hangingPunct="1"/>
            <a:r>
              <a:rPr lang="lt-LT" altLang="lt-LT" sz="3200" b="1" smtClean="0">
                <a:solidFill>
                  <a:schemeClr val="tx1"/>
                </a:solidFill>
              </a:rPr>
              <a:t>„Gailestingosios meilės tarnystė Bažnyčios gyvenime ir misijoje“</a:t>
            </a:r>
          </a:p>
        </p:txBody>
      </p:sp>
      <p:sp>
        <p:nvSpPr>
          <p:cNvPr id="19459" name="Antrinis pavadinimas 2"/>
          <p:cNvSpPr>
            <a:spLocks noGrp="1"/>
          </p:cNvSpPr>
          <p:nvPr>
            <p:ph type="body" idx="1"/>
          </p:nvPr>
        </p:nvSpPr>
        <p:spPr>
          <a:xfrm>
            <a:off x="1331913" y="5229225"/>
            <a:ext cx="6421437" cy="995363"/>
          </a:xfrm>
        </p:spPr>
        <p:txBody>
          <a:bodyPr/>
          <a:lstStyle/>
          <a:p>
            <a:pPr algn="ctr" eaLnBrk="1" hangingPunct="1">
              <a:lnSpc>
                <a:spcPct val="110000"/>
              </a:lnSpc>
              <a:spcBef>
                <a:spcPct val="0"/>
              </a:spcBef>
            </a:pPr>
            <a:r>
              <a:rPr lang="lt-LT" altLang="lt-LT" sz="1700" b="1" smtClean="0">
                <a:solidFill>
                  <a:schemeClr val="tx1"/>
                </a:solidFill>
                <a:latin typeface="Calibri" pitchFamily="34" charset="0"/>
                <a:ea typeface="Calibri" pitchFamily="34" charset="0"/>
                <a:cs typeface="Calibri" pitchFamily="34" charset="0"/>
              </a:rPr>
              <a:t>AUŠRA ADOMAVIČIŪTĖ</a:t>
            </a:r>
          </a:p>
          <a:p>
            <a:pPr algn="ctr" eaLnBrk="1" hangingPunct="1">
              <a:lnSpc>
                <a:spcPct val="110000"/>
              </a:lnSpc>
              <a:spcBef>
                <a:spcPct val="0"/>
              </a:spcBef>
            </a:pPr>
            <a:r>
              <a:rPr lang="lt-LT" altLang="lt-LT" sz="1700" b="1" smtClean="0">
                <a:solidFill>
                  <a:schemeClr val="tx1"/>
                </a:solidFill>
                <a:latin typeface="Calibri" pitchFamily="34" charset="0"/>
                <a:ea typeface="Calibri" pitchFamily="34" charset="0"/>
                <a:cs typeface="Calibri" pitchFamily="34" charset="0"/>
              </a:rPr>
              <a:t>Marijampolės „Žiburėlio“ mokyklos - daugiafunkcis centras </a:t>
            </a:r>
          </a:p>
          <a:p>
            <a:pPr algn="ctr" eaLnBrk="1" hangingPunct="1">
              <a:lnSpc>
                <a:spcPct val="110000"/>
              </a:lnSpc>
              <a:spcBef>
                <a:spcPct val="0"/>
              </a:spcBef>
            </a:pPr>
            <a:r>
              <a:rPr lang="lt-LT" altLang="lt-LT" sz="1700" b="1" smtClean="0">
                <a:solidFill>
                  <a:schemeClr val="tx1"/>
                </a:solidFill>
                <a:latin typeface="Calibri" pitchFamily="34" charset="0"/>
                <a:ea typeface="Calibri" pitchFamily="34" charset="0"/>
                <a:cs typeface="Calibri" pitchFamily="34" charset="0"/>
              </a:rPr>
              <a:t>2015.10.01</a:t>
            </a:r>
          </a:p>
        </p:txBody>
      </p:sp>
      <p:sp>
        <p:nvSpPr>
          <p:cNvPr id="5" name="Suapvalintas stačiakampis 4"/>
          <p:cNvSpPr/>
          <p:nvPr/>
        </p:nvSpPr>
        <p:spPr>
          <a:xfrm>
            <a:off x="539750" y="915988"/>
            <a:ext cx="8064500" cy="5746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lt-LT" sz="2000" b="1" dirty="0">
                <a:solidFill>
                  <a:schemeClr val="tx1"/>
                </a:solidFill>
              </a:rPr>
              <a:t>... </a:t>
            </a:r>
            <a:r>
              <a:rPr lang="en-US" sz="2000" b="1" dirty="0">
                <a:solidFill>
                  <a:schemeClr val="tx1"/>
                </a:solidFill>
              </a:rPr>
              <a:t>b</a:t>
            </a:r>
            <a:r>
              <a:rPr lang="lt-LT" sz="2000" b="1" dirty="0" err="1">
                <a:solidFill>
                  <a:schemeClr val="tx1"/>
                </a:solidFill>
              </a:rPr>
              <a:t>ūti</a:t>
            </a:r>
            <a:r>
              <a:rPr lang="lt-LT" sz="2000" b="1" dirty="0">
                <a:solidFill>
                  <a:schemeClr val="tx1"/>
                </a:solidFill>
              </a:rPr>
              <a:t> gailestingiems, kaip Tėvas</a:t>
            </a:r>
            <a:r>
              <a:rPr lang="en-US" sz="2000" b="1" dirty="0">
                <a:solidFill>
                  <a:schemeClr val="tx1"/>
                </a:solidFill>
              </a:rPr>
              <a:t>!</a:t>
            </a:r>
            <a:endParaRPr lang="lt-LT" sz="20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ntraštė 1"/>
          <p:cNvSpPr>
            <a:spLocks noGrp="1"/>
          </p:cNvSpPr>
          <p:nvPr>
            <p:ph type="title"/>
          </p:nvPr>
        </p:nvSpPr>
        <p:spPr>
          <a:xfrm>
            <a:off x="866775" y="927100"/>
            <a:ext cx="7018338" cy="709613"/>
          </a:xfrm>
        </p:spPr>
        <p:txBody>
          <a:bodyPr/>
          <a:lstStyle/>
          <a:p>
            <a:pPr eaLnBrk="1" hangingPunct="1"/>
            <a:r>
              <a:rPr lang="lt-LT" altLang="lt-LT" sz="2800" b="1" smtClean="0"/>
              <a:t>Būti gailestingam – žvelgti Dievo akimis.</a:t>
            </a:r>
          </a:p>
        </p:txBody>
      </p:sp>
      <p:sp>
        <p:nvSpPr>
          <p:cNvPr id="35843" name="Turinio vietos rezervavimo ženklas 1"/>
          <p:cNvSpPr>
            <a:spLocks noGrp="1"/>
          </p:cNvSpPr>
          <p:nvPr>
            <p:ph idx="1"/>
          </p:nvPr>
        </p:nvSpPr>
        <p:spPr>
          <a:xfrm>
            <a:off x="866775" y="2276475"/>
            <a:ext cx="7666038" cy="3530600"/>
          </a:xfrm>
        </p:spPr>
        <p:txBody>
          <a:bodyPr/>
          <a:lstStyle/>
          <a:p>
            <a:r>
              <a:rPr lang="lt-LT" altLang="lt-LT" sz="2000" smtClean="0">
                <a:solidFill>
                  <a:srgbClr val="000000"/>
                </a:solidFill>
                <a:latin typeface="Calibri" pitchFamily="34" charset="0"/>
              </a:rPr>
              <a:t>Kristaus</a:t>
            </a:r>
            <a:r>
              <a:rPr lang="en-US" altLang="lt-LT" sz="2000" smtClean="0">
                <a:solidFill>
                  <a:srgbClr val="000000"/>
                </a:solidFill>
                <a:latin typeface="Calibri" pitchFamily="34" charset="0"/>
              </a:rPr>
              <a:t> </a:t>
            </a:r>
            <a:r>
              <a:rPr lang="lt-LT" altLang="lt-LT" sz="2000" smtClean="0">
                <a:solidFill>
                  <a:srgbClr val="000000"/>
                </a:solidFill>
                <a:latin typeface="Calibri" pitchFamily="34" charset="0"/>
              </a:rPr>
              <a:t>veidas, kuris gydo ligonius, sėdi prie stalo greta nusidėjėlių ir netgi atleidžia prikaltas prie kryžiaus. </a:t>
            </a:r>
          </a:p>
          <a:p>
            <a:r>
              <a:rPr lang="lt-LT" altLang="lt-LT" sz="2000" smtClean="0">
                <a:solidFill>
                  <a:srgbClr val="000000"/>
                </a:solidFill>
                <a:latin typeface="Calibri" pitchFamily="34" charset="0"/>
              </a:rPr>
              <a:t>Skelbdami Kristaus gailestingumą, liudydami Jo meilę, turime matyti viską būtent Išganytojo akimis, ypač pastebėdami tuos, kurie Jam artimiausi. </a:t>
            </a:r>
          </a:p>
          <a:p>
            <a:r>
              <a:rPr lang="lt-LT" altLang="lt-LT" sz="2000" smtClean="0">
                <a:solidFill>
                  <a:srgbClr val="000000"/>
                </a:solidFill>
                <a:latin typeface="Calibri" pitchFamily="34" charset="0"/>
              </a:rPr>
              <a:t>„Buvau išalkęs, ir mane pagirdėte, buvau keleivis, ir mane priglaudėte, buvau nuogas – mane aprengėte, ligonis – mane aplankėte, kalinys – atėjote pas mane“ (Mt 25, 35–36).</a:t>
            </a:r>
          </a:p>
          <a:p>
            <a:endParaRPr lang="lt-LT" altLang="lt-LT" smtClean="0">
              <a:solidFill>
                <a:srgbClr val="000000"/>
              </a:solidFill>
              <a:latin typeface="Calibri" pitchFamily="34" charset="0"/>
            </a:endParaRPr>
          </a:p>
        </p:txBody>
      </p:sp>
      <p:pic>
        <p:nvPicPr>
          <p:cNvPr id="2" name="Paveikslėlis 1"/>
          <p:cNvPicPr>
            <a:picLocks noChangeAspect="1"/>
          </p:cNvPicPr>
          <p:nvPr/>
        </p:nvPicPr>
        <p:blipFill>
          <a:blip r:embed="rId3" cstate="email">
            <a:extLst>
              <a:ext uri="{28A0092B-C50C-407E-A947-70E740481C1C}"/>
            </a:extLst>
          </a:blip>
          <a:stretch>
            <a:fillRect/>
          </a:stretch>
        </p:blipFill>
        <p:spPr>
          <a:xfrm>
            <a:off x="6775462" y="5229200"/>
            <a:ext cx="1756978" cy="129894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urinio vietos rezervavimo ženklas 2"/>
          <p:cNvSpPr>
            <a:spLocks noGrp="1"/>
          </p:cNvSpPr>
          <p:nvPr>
            <p:ph idx="1"/>
          </p:nvPr>
        </p:nvSpPr>
        <p:spPr>
          <a:xfrm>
            <a:off x="4284663" y="1700213"/>
            <a:ext cx="4535487" cy="4572000"/>
          </a:xfrm>
        </p:spPr>
        <p:txBody>
          <a:bodyPr/>
          <a:lstStyle/>
          <a:p>
            <a:pPr marL="0" indent="0" eaLnBrk="1" hangingPunct="1">
              <a:buFont typeface="Wingdings 3" pitchFamily="18" charset="2"/>
              <a:buNone/>
            </a:pPr>
            <a:r>
              <a:rPr lang="lt-LT" altLang="lt-LT" sz="6600" b="1" smtClean="0"/>
              <a:t>AČIŪ UŽ DĖMESĮ</a:t>
            </a:r>
            <a:r>
              <a:rPr lang="en-US" altLang="lt-LT" sz="6600" b="1" smtClean="0"/>
              <a:t>!</a:t>
            </a:r>
            <a:endParaRPr lang="lt-LT" altLang="lt-LT" sz="6600" b="1" smtClean="0"/>
          </a:p>
        </p:txBody>
      </p:sp>
      <p:pic>
        <p:nvPicPr>
          <p:cNvPr id="37891" name="Picture 3" descr="D:\Caritas\2010_10_26_CARITAS_logotipas_m.jpg"/>
          <p:cNvPicPr>
            <a:picLocks noChangeAspect="1" noChangeArrowheads="1"/>
          </p:cNvPicPr>
          <p:nvPr/>
        </p:nvPicPr>
        <p:blipFill>
          <a:blip r:embed="rId3" cstate="email">
            <a:extLst>
              <a:ext uri="{28A0092B-C50C-407E-A947-70E740481C1C}"/>
            </a:extLst>
          </a:blip>
          <a:srcRect/>
          <a:stretch>
            <a:fillRect/>
          </a:stretch>
        </p:blipFill>
        <p:spPr bwMode="auto">
          <a:xfrm>
            <a:off x="1547664" y="2569468"/>
            <a:ext cx="1417637" cy="19113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ntraštė 1"/>
          <p:cNvSpPr>
            <a:spLocks noGrp="1"/>
          </p:cNvSpPr>
          <p:nvPr>
            <p:ph type="title"/>
          </p:nvPr>
        </p:nvSpPr>
        <p:spPr/>
        <p:txBody>
          <a:bodyPr/>
          <a:lstStyle/>
          <a:p>
            <a:pPr eaLnBrk="1" hangingPunct="1"/>
            <a:r>
              <a:rPr lang="lt-LT" altLang="lt-LT" sz="2800" b="1" smtClean="0"/>
              <a:t>Gailestingosios meilės </a:t>
            </a:r>
            <a:r>
              <a:rPr lang="lt-LT" altLang="lt-LT" sz="2800" b="1" i="1" smtClean="0"/>
              <a:t>(Caritas) </a:t>
            </a:r>
            <a:r>
              <a:rPr lang="lt-LT" altLang="lt-LT" sz="2800" b="1" smtClean="0"/>
              <a:t>prigimtis ir misija:</a:t>
            </a:r>
          </a:p>
        </p:txBody>
      </p:sp>
      <p:sp>
        <p:nvSpPr>
          <p:cNvPr id="22531" name="Stačiakampis 2"/>
          <p:cNvSpPr>
            <a:spLocks noChangeArrowheads="1"/>
          </p:cNvSpPr>
          <p:nvPr/>
        </p:nvSpPr>
        <p:spPr bwMode="auto">
          <a:xfrm>
            <a:off x="839788" y="2420938"/>
            <a:ext cx="7488237" cy="4894262"/>
          </a:xfrm>
          <a:prstGeom prst="rect">
            <a:avLst/>
          </a:prstGeom>
          <a:noFill/>
          <a:ln w="9525">
            <a:noFill/>
            <a:miter lim="800000"/>
            <a:headEnd/>
            <a:tailEnd/>
          </a:ln>
        </p:spPr>
        <p:txBody>
          <a:bodyPr>
            <a:spAutoFit/>
          </a:bodyPr>
          <a:lstStyle/>
          <a:p>
            <a:pPr algn="just"/>
            <a:r>
              <a:rPr lang="lt-LT" altLang="lt-LT" sz="2400"/>
              <a:t>„Dievas nusprendė istorijoje tapti mūsų žmogystės dalininku. Šventajame rašte Jis mums apsireiškia kaip Tėvas Kūrėjas, kupinas meilės visiems savo kūriniams, ypač žmonėms, kuriems Jis patiki atsakomybę džiaugtis ir deramai dalytis visomis sukurtomis gėrybėmis.“ </a:t>
            </a:r>
            <a:r>
              <a:rPr lang="lt-LT" altLang="lt-LT" sz="2400" i="1"/>
              <a:t>(Pl. Gaudium et spes)</a:t>
            </a:r>
          </a:p>
          <a:p>
            <a:pPr algn="just"/>
            <a:endParaRPr lang="lt-LT" altLang="lt-LT" i="1"/>
          </a:p>
          <a:p>
            <a:pPr algn="just"/>
            <a:endParaRPr lang="lt-LT" altLang="lt-LT" sz="2400" i="1"/>
          </a:p>
          <a:p>
            <a:pPr algn="just"/>
            <a:r>
              <a:rPr lang="lt-LT" altLang="lt-LT" sz="2400" i="1"/>
              <a:t>„</a:t>
            </a:r>
            <a:r>
              <a:rPr lang="lt-LT" altLang="lt-LT" sz="2400"/>
              <a:t>Kadangi krašte beturčių niekada netrūks, todėl įsakau tau: Ištiesk ranką vargšui ir beturčiui artimui savo krašte“</a:t>
            </a:r>
            <a:r>
              <a:rPr lang="lt-LT" altLang="lt-LT" sz="2400" i="1"/>
              <a:t> (Įst 15, 11)</a:t>
            </a:r>
          </a:p>
          <a:p>
            <a:endParaRPr lang="lt-LT" altLang="lt-LT" sz="2400" i="1"/>
          </a:p>
          <a:p>
            <a:endParaRPr lang="lt-LT" altLang="lt-LT" sz="2400" i="1">
              <a:solidFill>
                <a:srgbClr val="FF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22531">
                                            <p:txEl>
                                              <p:pRg st="0" end="0"/>
                                            </p:txEl>
                                          </p:spTgt>
                                        </p:tgtEl>
                                      </p:cBhvr>
                                    </p:animEffect>
                                    <p:anim calcmode="lin" valueType="num">
                                      <p:cBhvr>
                                        <p:cTn id="7" dur="1822" tmFilter="0,0; 0.14,0.31; 0.43,0.73; 0.71,0.91; 1.0,1.0">
                                          <p:stCondLst>
                                            <p:cond delay="0"/>
                                          </p:stCondLst>
                                        </p:cTn>
                                        <p:tgtEl>
                                          <p:spTgt spid="22531">
                                            <p:txEl>
                                              <p:pRg st="0" end="0"/>
                                            </p:txEl>
                                          </p:spTgt>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2531">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2531">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2531">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2531">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2531">
                                            <p:txEl>
                                              <p:pRg st="0" end="0"/>
                                            </p:txEl>
                                          </p:spTgt>
                                        </p:tgtEl>
                                        <p:attrNameLst>
                                          <p:attrName>ppt_y</p:attrName>
                                        </p:attrNameLst>
                                      </p:cBhvr>
                                      <p:tavLst>
                                        <p:tav tm="0">
                                          <p:val>
                                            <p:strVal val="ppt_y"/>
                                          </p:val>
                                        </p:tav>
                                        <p:tav tm="100000">
                                          <p:val>
                                            <p:strVal val="ppt_y+ppt_h"/>
                                          </p:val>
                                        </p:tav>
                                      </p:tavLst>
                                    </p:anim>
                                    <p:animScale>
                                      <p:cBhvr>
                                        <p:cTn id="14" dur="26">
                                          <p:stCondLst>
                                            <p:cond delay="620"/>
                                          </p:stCondLst>
                                        </p:cTn>
                                        <p:tgtEl>
                                          <p:spTgt spid="22531">
                                            <p:txEl>
                                              <p:pRg st="0" end="0"/>
                                            </p:txEl>
                                          </p:spTgt>
                                        </p:tgtEl>
                                      </p:cBhvr>
                                      <p:to x="100000" y="60000"/>
                                    </p:animScale>
                                    <p:animScale>
                                      <p:cBhvr>
                                        <p:cTn id="15" dur="166" decel="50000">
                                          <p:stCondLst>
                                            <p:cond delay="646"/>
                                          </p:stCondLst>
                                        </p:cTn>
                                        <p:tgtEl>
                                          <p:spTgt spid="22531">
                                            <p:txEl>
                                              <p:pRg st="0" end="0"/>
                                            </p:txEl>
                                          </p:spTgt>
                                        </p:tgtEl>
                                      </p:cBhvr>
                                      <p:to x="100000" y="100000"/>
                                    </p:animScale>
                                    <p:animScale>
                                      <p:cBhvr>
                                        <p:cTn id="16" dur="26">
                                          <p:stCondLst>
                                            <p:cond delay="1312"/>
                                          </p:stCondLst>
                                        </p:cTn>
                                        <p:tgtEl>
                                          <p:spTgt spid="22531">
                                            <p:txEl>
                                              <p:pRg st="0" end="0"/>
                                            </p:txEl>
                                          </p:spTgt>
                                        </p:tgtEl>
                                      </p:cBhvr>
                                      <p:to x="100000" y="80000"/>
                                    </p:animScale>
                                    <p:animScale>
                                      <p:cBhvr>
                                        <p:cTn id="17" dur="166" decel="50000">
                                          <p:stCondLst>
                                            <p:cond delay="1338"/>
                                          </p:stCondLst>
                                        </p:cTn>
                                        <p:tgtEl>
                                          <p:spTgt spid="22531">
                                            <p:txEl>
                                              <p:pRg st="0" end="0"/>
                                            </p:txEl>
                                          </p:spTgt>
                                        </p:tgtEl>
                                      </p:cBhvr>
                                      <p:to x="100000" y="100000"/>
                                    </p:animScale>
                                    <p:animScale>
                                      <p:cBhvr>
                                        <p:cTn id="18" dur="26">
                                          <p:stCondLst>
                                            <p:cond delay="1642"/>
                                          </p:stCondLst>
                                        </p:cTn>
                                        <p:tgtEl>
                                          <p:spTgt spid="22531">
                                            <p:txEl>
                                              <p:pRg st="0" end="0"/>
                                            </p:txEl>
                                          </p:spTgt>
                                        </p:tgtEl>
                                      </p:cBhvr>
                                      <p:to x="100000" y="90000"/>
                                    </p:animScale>
                                    <p:animScale>
                                      <p:cBhvr>
                                        <p:cTn id="19" dur="166" decel="50000">
                                          <p:stCondLst>
                                            <p:cond delay="1668"/>
                                          </p:stCondLst>
                                        </p:cTn>
                                        <p:tgtEl>
                                          <p:spTgt spid="22531">
                                            <p:txEl>
                                              <p:pRg st="0" end="0"/>
                                            </p:txEl>
                                          </p:spTgt>
                                        </p:tgtEl>
                                      </p:cBhvr>
                                      <p:to x="100000" y="100000"/>
                                    </p:animScale>
                                    <p:animScale>
                                      <p:cBhvr>
                                        <p:cTn id="20" dur="26">
                                          <p:stCondLst>
                                            <p:cond delay="1808"/>
                                          </p:stCondLst>
                                        </p:cTn>
                                        <p:tgtEl>
                                          <p:spTgt spid="22531">
                                            <p:txEl>
                                              <p:pRg st="0" end="0"/>
                                            </p:txEl>
                                          </p:spTgt>
                                        </p:tgtEl>
                                      </p:cBhvr>
                                      <p:to x="100000" y="95000"/>
                                    </p:animScale>
                                    <p:animScale>
                                      <p:cBhvr>
                                        <p:cTn id="21" dur="166" decel="50000">
                                          <p:stCondLst>
                                            <p:cond delay="1834"/>
                                          </p:stCondLst>
                                        </p:cTn>
                                        <p:tgtEl>
                                          <p:spTgt spid="22531">
                                            <p:txEl>
                                              <p:pRg st="0" end="0"/>
                                            </p:txEl>
                                          </p:spTgt>
                                        </p:tgtEl>
                                      </p:cBhvr>
                                      <p:to x="100000" y="100000"/>
                                    </p:animScale>
                                    <p:set>
                                      <p:cBhvr>
                                        <p:cTn id="22" dur="1" fill="hold">
                                          <p:stCondLst>
                                            <p:cond delay="1999"/>
                                          </p:stCondLst>
                                        </p:cTn>
                                        <p:tgtEl>
                                          <p:spTgt spid="22531">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2531">
                                            <p:txEl>
                                              <p:pRg st="3" end="3"/>
                                            </p:txEl>
                                          </p:spTgt>
                                        </p:tgtEl>
                                        <p:attrNameLst>
                                          <p:attrName>style.visibility</p:attrName>
                                        </p:attrNameLst>
                                      </p:cBhvr>
                                      <p:to>
                                        <p:strVal val="visible"/>
                                      </p:to>
                                    </p:set>
                                    <p:animEffect transition="in" filter="circle(in)">
                                      <p:cBhvr>
                                        <p:cTn id="27" dur="20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ntraštė 1"/>
          <p:cNvSpPr>
            <a:spLocks noGrp="1"/>
          </p:cNvSpPr>
          <p:nvPr>
            <p:ph type="title"/>
          </p:nvPr>
        </p:nvSpPr>
        <p:spPr>
          <a:xfrm>
            <a:off x="866775" y="927100"/>
            <a:ext cx="6873875" cy="709613"/>
          </a:xfrm>
        </p:spPr>
        <p:txBody>
          <a:bodyPr/>
          <a:lstStyle/>
          <a:p>
            <a:pPr eaLnBrk="1" hangingPunct="1"/>
            <a:r>
              <a:rPr lang="lt-LT" altLang="lt-LT" sz="2800" b="1" smtClean="0"/>
              <a:t>Gailestingosios meilės </a:t>
            </a:r>
            <a:r>
              <a:rPr lang="lt-LT" altLang="lt-LT" sz="2800" b="1" i="1" smtClean="0"/>
              <a:t>(Caritas) </a:t>
            </a:r>
            <a:r>
              <a:rPr lang="lt-LT" altLang="lt-LT" sz="2800" b="1" smtClean="0"/>
              <a:t>prigimtis ir misija:</a:t>
            </a:r>
            <a:endParaRPr lang="lt-LT" altLang="lt-LT" sz="2800" smtClean="0"/>
          </a:p>
        </p:txBody>
      </p:sp>
      <p:sp>
        <p:nvSpPr>
          <p:cNvPr id="21507" name="Stačiakampis 2"/>
          <p:cNvSpPr>
            <a:spLocks noChangeArrowheads="1"/>
          </p:cNvSpPr>
          <p:nvPr/>
        </p:nvSpPr>
        <p:spPr bwMode="auto">
          <a:xfrm>
            <a:off x="611188" y="2617788"/>
            <a:ext cx="7921625" cy="3416300"/>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285750" indent="-285750" algn="just">
              <a:buFont typeface="Arial" panose="020B0604020202020204" pitchFamily="34" charset="0"/>
              <a:buChar char="•"/>
              <a:defRPr/>
            </a:pPr>
            <a:r>
              <a:rPr lang="lt-LT" altLang="lt-LT" sz="2400" dirty="0" smtClean="0"/>
              <a:t>Kristus buvo Tėvo pasiųstas „nešti Gerosios Naujienos vargdieniams,... Paguosti tų, kurie yra prislėgti..“ (Pl. </a:t>
            </a:r>
            <a:r>
              <a:rPr lang="lt-LT" altLang="lt-LT" sz="2400" dirty="0" err="1" smtClean="0"/>
              <a:t>Lk</a:t>
            </a:r>
            <a:r>
              <a:rPr lang="lt-LT" altLang="lt-LT" sz="2400" dirty="0" smtClean="0"/>
              <a:t> 4,18) „ieškoti ir gelbėti, kas buvo pražuvę“ (</a:t>
            </a:r>
            <a:r>
              <a:rPr lang="lt-LT" altLang="lt-LT" sz="2400" dirty="0" err="1" smtClean="0"/>
              <a:t>Lk</a:t>
            </a:r>
            <a:r>
              <a:rPr lang="lt-LT" altLang="lt-LT" sz="2400" dirty="0" smtClean="0"/>
              <a:t> 19,10). </a:t>
            </a:r>
          </a:p>
          <a:p>
            <a:pPr algn="just">
              <a:defRPr/>
            </a:pPr>
            <a:endParaRPr lang="lt-LT" altLang="lt-LT" sz="2400" dirty="0" smtClean="0"/>
          </a:p>
          <a:p>
            <a:pPr marL="285750" indent="-285750" algn="just">
              <a:buFont typeface="Arial" panose="020B0604020202020204" pitchFamily="34" charset="0"/>
              <a:buChar char="•"/>
              <a:defRPr/>
            </a:pPr>
            <a:r>
              <a:rPr lang="lt-LT" altLang="lt-LT" sz="2400" dirty="0" smtClean="0"/>
              <a:t>„Taip ir Bažnyčia apgaubia meile visus, kuriuos slegia žmogiškoji silpnybė; maža to, vargdieniuose ir kenčiančiuose ji atpažįsta savo vargdienio ir kenčiančio </a:t>
            </a:r>
            <a:r>
              <a:rPr lang="lt-LT" altLang="lt-LT" sz="2400" i="1" dirty="0" smtClean="0"/>
              <a:t>STEIGĖJO</a:t>
            </a:r>
            <a:r>
              <a:rPr lang="lt-LT" altLang="lt-LT" sz="2400" dirty="0" smtClean="0"/>
              <a:t> atvaizdą ir stengiasi palengvinti jų dalią, siekdama juose patarnauti Kristui“. (</a:t>
            </a:r>
            <a:r>
              <a:rPr lang="lt-LT" altLang="lt-LT" sz="2400" dirty="0" err="1" smtClean="0"/>
              <a:t>Lumen</a:t>
            </a:r>
            <a:r>
              <a:rPr lang="lt-LT" altLang="lt-LT" sz="2400" dirty="0" smtClean="0"/>
              <a:t> </a:t>
            </a:r>
            <a:r>
              <a:rPr lang="lt-LT" altLang="lt-LT" sz="2400" dirty="0" err="1" smtClean="0"/>
              <a:t>gentium</a:t>
            </a:r>
            <a:r>
              <a:rPr lang="lt-LT" altLang="lt-LT" sz="2400" dirty="0" smtClean="0"/>
              <a:t>, 8)</a:t>
            </a:r>
          </a:p>
        </p:txBody>
      </p:sp>
      <p:sp>
        <p:nvSpPr>
          <p:cNvPr id="21508" name="Stačiakampis 1"/>
          <p:cNvSpPr>
            <a:spLocks noChangeArrowheads="1"/>
          </p:cNvSpPr>
          <p:nvPr/>
        </p:nvSpPr>
        <p:spPr bwMode="auto">
          <a:xfrm>
            <a:off x="611188" y="2209800"/>
            <a:ext cx="7489825" cy="646113"/>
          </a:xfrm>
          <a:prstGeom prst="rect">
            <a:avLst/>
          </a:prstGeom>
          <a:noFill/>
          <a:ln w="9525">
            <a:noFill/>
            <a:miter lim="800000"/>
            <a:headEnd/>
            <a:tailEnd/>
          </a:ln>
        </p:spPr>
        <p:txBody>
          <a:bodyPr>
            <a:spAutoFit/>
          </a:bodyPr>
          <a:lstStyle/>
          <a:p>
            <a:endParaRPr lang="lt-LT" altLang="lt-LT" i="1">
              <a:solidFill>
                <a:srgbClr val="FF0000"/>
              </a:solidFill>
            </a:endParaRPr>
          </a:p>
          <a:p>
            <a:endParaRPr lang="lt-LT" altLang="lt-LT">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 calcmode="lin" valueType="num">
                                      <p:cBhvr additive="base">
                                        <p:cTn id="13"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avadinimas 1"/>
          <p:cNvSpPr>
            <a:spLocks noGrp="1"/>
          </p:cNvSpPr>
          <p:nvPr>
            <p:ph type="title"/>
          </p:nvPr>
        </p:nvSpPr>
        <p:spPr/>
        <p:txBody>
          <a:bodyPr/>
          <a:lstStyle/>
          <a:p>
            <a:pPr eaLnBrk="1" hangingPunct="1"/>
            <a:r>
              <a:rPr lang="lt-LT" altLang="lt-LT" b="1" smtClean="0"/>
              <a:t>Giliausia Bažnyčios prigimtis reiškiasi trejopa užduotimi: </a:t>
            </a:r>
          </a:p>
        </p:txBody>
      </p:sp>
      <p:sp>
        <p:nvSpPr>
          <p:cNvPr id="3" name="Turinio vietos rezervavimo ženklas 2"/>
          <p:cNvSpPr>
            <a:spLocks noGrp="1"/>
          </p:cNvSpPr>
          <p:nvPr>
            <p:ph idx="1"/>
          </p:nvPr>
        </p:nvSpPr>
        <p:spPr>
          <a:xfrm>
            <a:off x="395288" y="2708275"/>
            <a:ext cx="4176712" cy="3457575"/>
          </a:xfrm>
        </p:spPr>
        <p:txBody>
          <a:bodyPr/>
          <a:lstStyle/>
          <a:p>
            <a:pPr eaLnBrk="1" hangingPunct="1">
              <a:lnSpc>
                <a:spcPct val="70000"/>
              </a:lnSpc>
            </a:pPr>
            <a:r>
              <a:rPr lang="lt-LT" altLang="lt-LT" sz="2900" smtClean="0">
                <a:solidFill>
                  <a:schemeClr val="tx1"/>
                </a:solidFill>
                <a:latin typeface="Calibri" pitchFamily="34" charset="0"/>
                <a:ea typeface="Calibri" pitchFamily="34" charset="0"/>
                <a:cs typeface="Calibri" pitchFamily="34" charset="0"/>
              </a:rPr>
              <a:t>Dievo Žodžio skelbimu (</a:t>
            </a:r>
            <a:r>
              <a:rPr lang="lt-LT" altLang="lt-LT" sz="2900" i="1" smtClean="0">
                <a:solidFill>
                  <a:schemeClr val="tx1"/>
                </a:solidFill>
                <a:latin typeface="Calibri" pitchFamily="34" charset="0"/>
                <a:ea typeface="Calibri" pitchFamily="34" charset="0"/>
                <a:cs typeface="Calibri" pitchFamily="34" charset="0"/>
              </a:rPr>
              <a:t>kerygma-martyria</a:t>
            </a:r>
            <a:r>
              <a:rPr lang="lt-LT" altLang="lt-LT" sz="2900" smtClean="0">
                <a:solidFill>
                  <a:schemeClr val="tx1"/>
                </a:solidFill>
                <a:latin typeface="Calibri" pitchFamily="34" charset="0"/>
                <a:ea typeface="Calibri" pitchFamily="34" charset="0"/>
                <a:cs typeface="Calibri" pitchFamily="34" charset="0"/>
              </a:rPr>
              <a:t>), </a:t>
            </a:r>
          </a:p>
          <a:p>
            <a:pPr eaLnBrk="1" hangingPunct="1">
              <a:lnSpc>
                <a:spcPct val="70000"/>
              </a:lnSpc>
            </a:pPr>
            <a:r>
              <a:rPr lang="lt-LT" altLang="lt-LT" sz="2900" smtClean="0">
                <a:solidFill>
                  <a:schemeClr val="tx1"/>
                </a:solidFill>
                <a:latin typeface="Calibri" pitchFamily="34" charset="0"/>
                <a:ea typeface="Calibri" pitchFamily="34" charset="0"/>
                <a:cs typeface="Calibri" pitchFamily="34" charset="0"/>
              </a:rPr>
              <a:t>Sakramentų šventimu (</a:t>
            </a:r>
            <a:r>
              <a:rPr lang="lt-LT" altLang="lt-LT" sz="2900" i="1" smtClean="0">
                <a:solidFill>
                  <a:schemeClr val="tx1"/>
                </a:solidFill>
                <a:latin typeface="Calibri" pitchFamily="34" charset="0"/>
                <a:ea typeface="Calibri" pitchFamily="34" charset="0"/>
                <a:cs typeface="Calibri" pitchFamily="34" charset="0"/>
              </a:rPr>
              <a:t>leiturgia</a:t>
            </a:r>
            <a:r>
              <a:rPr lang="lt-LT" altLang="lt-LT" sz="2900" smtClean="0">
                <a:solidFill>
                  <a:schemeClr val="tx1"/>
                </a:solidFill>
                <a:latin typeface="Calibri" pitchFamily="34" charset="0"/>
                <a:ea typeface="Calibri" pitchFamily="34" charset="0"/>
                <a:cs typeface="Calibri" pitchFamily="34" charset="0"/>
              </a:rPr>
              <a:t>),</a:t>
            </a:r>
          </a:p>
          <a:p>
            <a:pPr eaLnBrk="1" hangingPunct="1">
              <a:lnSpc>
                <a:spcPct val="70000"/>
              </a:lnSpc>
            </a:pPr>
            <a:r>
              <a:rPr lang="lt-LT" altLang="lt-LT" sz="2900" smtClean="0">
                <a:solidFill>
                  <a:schemeClr val="tx1"/>
                </a:solidFill>
                <a:latin typeface="Calibri" pitchFamily="34" charset="0"/>
                <a:ea typeface="Calibri" pitchFamily="34" charset="0"/>
                <a:cs typeface="Calibri" pitchFamily="34" charset="0"/>
              </a:rPr>
              <a:t>Gailestingosios meilės tarnyba (</a:t>
            </a:r>
            <a:r>
              <a:rPr lang="lt-LT" altLang="lt-LT" sz="2900" i="1" smtClean="0">
                <a:solidFill>
                  <a:schemeClr val="tx1"/>
                </a:solidFill>
                <a:latin typeface="Calibri" pitchFamily="34" charset="0"/>
                <a:ea typeface="Calibri" pitchFamily="34" charset="0"/>
                <a:cs typeface="Calibri" pitchFamily="34" charset="0"/>
              </a:rPr>
              <a:t>diakonia</a:t>
            </a:r>
            <a:r>
              <a:rPr lang="lt-LT" altLang="lt-LT" sz="2900" smtClean="0">
                <a:solidFill>
                  <a:schemeClr val="tx1"/>
                </a:solidFill>
                <a:latin typeface="Calibri" pitchFamily="34" charset="0"/>
                <a:ea typeface="Calibri" pitchFamily="34" charset="0"/>
                <a:cs typeface="Calibri" pitchFamily="34" charset="0"/>
              </a:rPr>
              <a:t>).</a:t>
            </a:r>
          </a:p>
          <a:p>
            <a:pPr eaLnBrk="1" hangingPunct="1">
              <a:lnSpc>
                <a:spcPct val="70000"/>
              </a:lnSpc>
              <a:buFont typeface="Wingdings 3" pitchFamily="18" charset="2"/>
              <a:buNone/>
            </a:pPr>
            <a:r>
              <a:rPr lang="lt-LT" altLang="lt-LT" sz="2900" smtClean="0">
                <a:solidFill>
                  <a:schemeClr val="tx1"/>
                </a:solidFill>
                <a:latin typeface="Calibri" pitchFamily="34" charset="0"/>
                <a:ea typeface="Calibri" pitchFamily="34" charset="0"/>
                <a:cs typeface="Calibri" pitchFamily="34" charset="0"/>
              </a:rPr>
              <a:t> </a:t>
            </a:r>
          </a:p>
          <a:p>
            <a:pPr eaLnBrk="1" hangingPunct="1">
              <a:lnSpc>
                <a:spcPct val="70000"/>
              </a:lnSpc>
              <a:buFont typeface="Wingdings 3" pitchFamily="18" charset="2"/>
              <a:buNone/>
            </a:pPr>
            <a:r>
              <a:rPr lang="lt-LT" altLang="lt-LT" sz="2700" smtClean="0">
                <a:solidFill>
                  <a:schemeClr val="tx1"/>
                </a:solidFill>
                <a:latin typeface="Calibri" pitchFamily="34" charset="0"/>
                <a:ea typeface="Calibri" pitchFamily="34" charset="0"/>
                <a:cs typeface="Calibri" pitchFamily="34" charset="0"/>
              </a:rPr>
              <a:t>      </a:t>
            </a:r>
            <a:r>
              <a:rPr lang="lt-LT" altLang="lt-LT" sz="1100" smtClean="0"/>
              <a:t/>
            </a:r>
            <a:br>
              <a:rPr lang="lt-LT" altLang="lt-LT" sz="1100" smtClean="0"/>
            </a:br>
            <a:endParaRPr lang="lt-LT" altLang="lt-LT" sz="1300" smtClean="0"/>
          </a:p>
        </p:txBody>
      </p:sp>
      <p:pic>
        <p:nvPicPr>
          <p:cNvPr id="2" name="Paveikslėlis 1"/>
          <p:cNvPicPr>
            <a:picLocks noChangeAspect="1"/>
          </p:cNvPicPr>
          <p:nvPr/>
        </p:nvPicPr>
        <p:blipFill>
          <a:blip r:embed="rId3" cstate="email">
            <a:extLst>
              <a:ext uri="{28A0092B-C50C-407E-A947-70E740481C1C}"/>
            </a:extLst>
          </a:blip>
          <a:stretch>
            <a:fillRect/>
          </a:stretch>
        </p:blipFill>
        <p:spPr>
          <a:xfrm>
            <a:off x="4932040" y="2348880"/>
            <a:ext cx="3749097" cy="321297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avadinimas 1"/>
          <p:cNvSpPr>
            <a:spLocks noGrp="1"/>
          </p:cNvSpPr>
          <p:nvPr>
            <p:ph type="title"/>
          </p:nvPr>
        </p:nvSpPr>
        <p:spPr>
          <a:xfrm>
            <a:off x="866775" y="927100"/>
            <a:ext cx="7161213" cy="709613"/>
          </a:xfrm>
        </p:spPr>
        <p:txBody>
          <a:bodyPr/>
          <a:lstStyle/>
          <a:p>
            <a:r>
              <a:rPr lang="lt-LT" altLang="lt-LT" b="1" smtClean="0"/>
              <a:t>Ką sako popiežius Benediktas XVI?</a:t>
            </a:r>
          </a:p>
        </p:txBody>
      </p:sp>
      <p:sp>
        <p:nvSpPr>
          <p:cNvPr id="28675" name="Turinio vietos rezervavimo ženklas 2"/>
          <p:cNvSpPr>
            <a:spLocks noGrp="1"/>
          </p:cNvSpPr>
          <p:nvPr>
            <p:ph idx="1"/>
          </p:nvPr>
        </p:nvSpPr>
        <p:spPr>
          <a:xfrm>
            <a:off x="198438" y="2636838"/>
            <a:ext cx="8497887" cy="3530600"/>
          </a:xfrm>
        </p:spPr>
        <p:txBody>
          <a:bodyPr/>
          <a:lstStyle/>
          <a:p>
            <a:pPr eaLnBrk="1" hangingPunct="1">
              <a:lnSpc>
                <a:spcPct val="90000"/>
              </a:lnSpc>
              <a:buFont typeface="Wingdings 3" pitchFamily="18" charset="2"/>
              <a:buNone/>
            </a:pPr>
            <a:r>
              <a:rPr lang="lt-LT" altLang="lt-LT" smtClean="0">
                <a:solidFill>
                  <a:schemeClr val="tx1"/>
                </a:solidFill>
                <a:latin typeface="Calibri" pitchFamily="34" charset="0"/>
                <a:ea typeface="Calibri" pitchFamily="34" charset="0"/>
                <a:cs typeface="Calibri" pitchFamily="34" charset="0"/>
              </a:rPr>
              <a:t>     „</a:t>
            </a:r>
            <a:r>
              <a:rPr lang="lt-LT" altLang="lt-LT" sz="2800" smtClean="0">
                <a:solidFill>
                  <a:schemeClr val="tx1"/>
                </a:solidFill>
                <a:latin typeface="Calibri" pitchFamily="34" charset="0"/>
                <a:ea typeface="Calibri" pitchFamily="34" charset="0"/>
                <a:cs typeface="Calibri" pitchFamily="34" charset="0"/>
              </a:rPr>
              <a:t>Gailestingoji meilė Bažnyčiai nėra savotiškas socialinės pagalbos darbas, kurį būtų galima palikti ir kitiems, bet yra neatsiejama nuo jos prigimties, būtina jos pačios esmės išraiška.“  </a:t>
            </a:r>
          </a:p>
          <a:p>
            <a:pPr algn="r" eaLnBrk="1" hangingPunct="1">
              <a:lnSpc>
                <a:spcPct val="90000"/>
              </a:lnSpc>
              <a:buFont typeface="Wingdings 3" pitchFamily="18" charset="2"/>
              <a:buNone/>
            </a:pPr>
            <a:r>
              <a:rPr lang="lt-LT" altLang="lt-LT" sz="2400" i="1" smtClean="0">
                <a:solidFill>
                  <a:schemeClr val="tx1"/>
                </a:solidFill>
                <a:latin typeface="Calibri" pitchFamily="34" charset="0"/>
                <a:ea typeface="Calibri" pitchFamily="34" charset="0"/>
                <a:cs typeface="Calibri" pitchFamily="34" charset="0"/>
              </a:rPr>
              <a:t>                               (pl. Benediktas XV</a:t>
            </a:r>
            <a:r>
              <a:rPr lang="lt-LT" altLang="lt-LT" sz="2400" i="1" smtClean="0">
                <a:solidFill>
                  <a:schemeClr val="tx1"/>
                </a:solidFill>
                <a:latin typeface="Calibri" pitchFamily="34" charset="0"/>
              </a:rPr>
              <a:t>I </a:t>
            </a:r>
            <a:r>
              <a:rPr lang="lt-LT" altLang="lt-LT" sz="2400" i="1" smtClean="0">
                <a:solidFill>
                  <a:schemeClr val="tx1"/>
                </a:solidFill>
                <a:latin typeface="Calibri" pitchFamily="34" charset="0"/>
                <a:ea typeface="Calibri" pitchFamily="34" charset="0"/>
                <a:cs typeface="Calibri" pitchFamily="34" charset="0"/>
              </a:rPr>
              <a:t>Deus Caritas EST 22).</a:t>
            </a:r>
          </a:p>
          <a:p>
            <a:pPr eaLnBrk="1" hangingPunct="1">
              <a:lnSpc>
                <a:spcPct val="90000"/>
              </a:lnSpc>
              <a:buFont typeface="Wingdings 3" pitchFamily="18" charset="2"/>
              <a:buNone/>
            </a:pPr>
            <a:r>
              <a:rPr lang="lt-LT" altLang="lt-LT" sz="1100" smtClean="0"/>
              <a:t/>
            </a:r>
            <a:br>
              <a:rPr lang="lt-LT" altLang="lt-LT" sz="1100" smtClean="0"/>
            </a:br>
            <a:endParaRPr lang="lt-LT" altLang="lt-LT" smtClean="0"/>
          </a:p>
        </p:txBody>
      </p:sp>
      <p:pic>
        <p:nvPicPr>
          <p:cNvPr id="28676" name="Picture 4" descr="C:\Documents and Settings\user\Desktop\iglesia-buen-pastor-color.jpg"/>
          <p:cNvPicPr>
            <a:picLocks noChangeAspect="1" noChangeArrowheads="1"/>
          </p:cNvPicPr>
          <p:nvPr/>
        </p:nvPicPr>
        <p:blipFill>
          <a:blip r:embed="rId3" cstate="email">
            <a:extLst>
              <a:ext uri="{28A0092B-C50C-407E-A947-70E740481C1C}"/>
            </a:extLst>
          </a:blip>
          <a:srcRect/>
          <a:stretch>
            <a:fillRect/>
          </a:stretch>
        </p:blipFill>
        <p:spPr bwMode="auto">
          <a:xfrm>
            <a:off x="5364088" y="4797152"/>
            <a:ext cx="2918098" cy="169898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avadinimas 1"/>
          <p:cNvSpPr>
            <a:spLocks noGrp="1"/>
          </p:cNvSpPr>
          <p:nvPr>
            <p:ph type="title"/>
          </p:nvPr>
        </p:nvSpPr>
        <p:spPr>
          <a:xfrm>
            <a:off x="866775" y="927100"/>
            <a:ext cx="6873875" cy="709613"/>
          </a:xfrm>
        </p:spPr>
        <p:txBody>
          <a:bodyPr/>
          <a:lstStyle/>
          <a:p>
            <a:pPr eaLnBrk="1" hangingPunct="1"/>
            <a:r>
              <a:rPr lang="lt-LT" altLang="lt-LT" sz="2800" b="1" smtClean="0"/>
              <a:t>Gailestingosios meilės tarnystė kasdienybėje.</a:t>
            </a:r>
            <a:endParaRPr lang="lt-LT" altLang="lt-LT" sz="2800" smtClean="0"/>
          </a:p>
        </p:txBody>
      </p:sp>
      <p:sp>
        <p:nvSpPr>
          <p:cNvPr id="29699" name="Stačiakampis 2"/>
          <p:cNvSpPr>
            <a:spLocks noChangeArrowheads="1"/>
          </p:cNvSpPr>
          <p:nvPr/>
        </p:nvSpPr>
        <p:spPr bwMode="auto">
          <a:xfrm>
            <a:off x="684213" y="2276475"/>
            <a:ext cx="8208962" cy="3416300"/>
          </a:xfrm>
          <a:prstGeom prst="rect">
            <a:avLst/>
          </a:prstGeom>
          <a:noFill/>
          <a:ln w="9525">
            <a:noFill/>
            <a:miter lim="800000"/>
            <a:headEnd/>
            <a:tailEnd/>
          </a:ln>
        </p:spPr>
        <p:txBody>
          <a:bodyPr>
            <a:spAutoFit/>
          </a:bodyPr>
          <a:lstStyle/>
          <a:p>
            <a:endParaRPr lang="lt-LT" altLang="lt-LT"/>
          </a:p>
          <a:p>
            <a:endParaRPr lang="lt-LT" altLang="lt-LT"/>
          </a:p>
          <a:p>
            <a:endParaRPr lang="lt-LT" altLang="lt-LT"/>
          </a:p>
          <a:p>
            <a:endParaRPr lang="lt-LT" altLang="lt-LT" sz="2400"/>
          </a:p>
          <a:p>
            <a:endParaRPr lang="lt-LT" altLang="lt-LT" sz="2400"/>
          </a:p>
          <a:p>
            <a:endParaRPr lang="lt-LT" altLang="lt-LT" sz="2400"/>
          </a:p>
          <a:p>
            <a:r>
              <a:rPr lang="lt-LT" altLang="lt-LT" sz="2400"/>
              <a:t>Šie trys dėmenys- Žodžio skelbimas, liturginis šventimas ir </a:t>
            </a:r>
          </a:p>
          <a:p>
            <a:r>
              <a:rPr lang="lt-LT" altLang="lt-LT" sz="2400"/>
              <a:t>gailestingosios meilės liudijimas- yra taip glaudžiai susieti, kad nė vieno iš jų negalima atlikti nepriklausomai ar atskirai nuo kitų.</a:t>
            </a:r>
          </a:p>
          <a:p>
            <a:endParaRPr lang="lt-LT" altLang="lt-LT"/>
          </a:p>
        </p:txBody>
      </p:sp>
      <p:sp>
        <p:nvSpPr>
          <p:cNvPr id="2" name="Stačiakampis 1"/>
          <p:cNvSpPr/>
          <p:nvPr/>
        </p:nvSpPr>
        <p:spPr>
          <a:xfrm>
            <a:off x="900113" y="3267075"/>
            <a:ext cx="1727200" cy="449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p>
        </p:txBody>
      </p:sp>
      <p:sp>
        <p:nvSpPr>
          <p:cNvPr id="5" name="Stačiakampis 4"/>
          <p:cNvSpPr/>
          <p:nvPr/>
        </p:nvSpPr>
        <p:spPr>
          <a:xfrm>
            <a:off x="3492500" y="3273425"/>
            <a:ext cx="1800225" cy="411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p>
        </p:txBody>
      </p:sp>
      <p:sp>
        <p:nvSpPr>
          <p:cNvPr id="6" name="Stačiakampis 5"/>
          <p:cNvSpPr/>
          <p:nvPr/>
        </p:nvSpPr>
        <p:spPr>
          <a:xfrm>
            <a:off x="6156325" y="3273425"/>
            <a:ext cx="2160588" cy="390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p>
        </p:txBody>
      </p:sp>
      <p:sp>
        <p:nvSpPr>
          <p:cNvPr id="3" name="Lygu 2"/>
          <p:cNvSpPr/>
          <p:nvPr/>
        </p:nvSpPr>
        <p:spPr>
          <a:xfrm>
            <a:off x="2843213" y="3305175"/>
            <a:ext cx="504825" cy="2968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solidFill>
                <a:schemeClr val="tx1"/>
              </a:solidFill>
            </a:endParaRPr>
          </a:p>
        </p:txBody>
      </p:sp>
      <p:sp>
        <p:nvSpPr>
          <p:cNvPr id="9" name="Lygu 8"/>
          <p:cNvSpPr/>
          <p:nvPr/>
        </p:nvSpPr>
        <p:spPr>
          <a:xfrm>
            <a:off x="5435600" y="3298825"/>
            <a:ext cx="504825" cy="29686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lt-LT">
              <a:solidFill>
                <a:schemeClr val="tx1"/>
              </a:solidFill>
            </a:endParaRPr>
          </a:p>
        </p:txBody>
      </p:sp>
      <p:sp>
        <p:nvSpPr>
          <p:cNvPr id="24585" name="TextBox 3"/>
          <p:cNvSpPr txBox="1">
            <a:spLocks noChangeArrowheads="1"/>
          </p:cNvSpPr>
          <p:nvPr/>
        </p:nvSpPr>
        <p:spPr bwMode="auto">
          <a:xfrm>
            <a:off x="1079500" y="3376613"/>
            <a:ext cx="1692275" cy="339725"/>
          </a:xfrm>
          <a:prstGeom prst="rect">
            <a:avLst/>
          </a:prstGeom>
          <a:noFill/>
          <a:ln w="9525">
            <a:noFill/>
            <a:miter lim="800000"/>
            <a:headEnd/>
            <a:tailEnd/>
          </a:ln>
        </p:spPr>
        <p:txBody>
          <a:bodyPr>
            <a:spAutoFit/>
          </a:bodyPr>
          <a:lstStyle/>
          <a:p>
            <a:r>
              <a:rPr lang="lt-LT" altLang="lt-LT" sz="1600" b="1"/>
              <a:t>DIEVO ŽODIS</a:t>
            </a:r>
          </a:p>
        </p:txBody>
      </p:sp>
      <p:sp>
        <p:nvSpPr>
          <p:cNvPr id="24586" name="TextBox 6"/>
          <p:cNvSpPr txBox="1">
            <a:spLocks noChangeArrowheads="1"/>
          </p:cNvSpPr>
          <p:nvPr/>
        </p:nvSpPr>
        <p:spPr bwMode="auto">
          <a:xfrm>
            <a:off x="3635375" y="3324225"/>
            <a:ext cx="1728788" cy="339725"/>
          </a:xfrm>
          <a:prstGeom prst="rect">
            <a:avLst/>
          </a:prstGeom>
          <a:noFill/>
          <a:ln w="9525">
            <a:noFill/>
            <a:miter lim="800000"/>
            <a:headEnd/>
            <a:tailEnd/>
          </a:ln>
        </p:spPr>
        <p:txBody>
          <a:bodyPr>
            <a:spAutoFit/>
          </a:bodyPr>
          <a:lstStyle/>
          <a:p>
            <a:r>
              <a:rPr lang="lt-LT" altLang="lt-LT" sz="1600" b="1"/>
              <a:t>SAKRAMENTAI</a:t>
            </a:r>
          </a:p>
        </p:txBody>
      </p:sp>
      <p:sp>
        <p:nvSpPr>
          <p:cNvPr id="24587" name="TextBox 9"/>
          <p:cNvSpPr txBox="1">
            <a:spLocks noChangeArrowheads="1"/>
          </p:cNvSpPr>
          <p:nvPr/>
        </p:nvSpPr>
        <p:spPr bwMode="auto">
          <a:xfrm>
            <a:off x="6227763" y="3278188"/>
            <a:ext cx="2305050" cy="338137"/>
          </a:xfrm>
          <a:prstGeom prst="rect">
            <a:avLst/>
          </a:prstGeom>
          <a:noFill/>
          <a:ln w="9525">
            <a:noFill/>
            <a:miter lim="800000"/>
            <a:headEnd/>
            <a:tailEnd/>
          </a:ln>
        </p:spPr>
        <p:txBody>
          <a:bodyPr>
            <a:spAutoFit/>
          </a:bodyPr>
          <a:lstStyle/>
          <a:p>
            <a:r>
              <a:rPr lang="lt-LT" altLang="lt-LT" sz="1600" b="1"/>
              <a:t>GAILESTINGOJI  MEILĖ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6" end="6"/>
                                            </p:txEl>
                                          </p:spTgt>
                                        </p:tgtEl>
                                        <p:attrNameLst>
                                          <p:attrName>style.visibility</p:attrName>
                                        </p:attrNameLst>
                                      </p:cBhvr>
                                      <p:to>
                                        <p:strVal val="visible"/>
                                      </p:to>
                                    </p:set>
                                    <p:anim calcmode="lin" valueType="num">
                                      <p:cBhvr additive="base">
                                        <p:cTn id="7" dur="500" fill="hold"/>
                                        <p:tgtEl>
                                          <p:spTgt spid="29699">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7" end="7"/>
                                            </p:txEl>
                                          </p:spTgt>
                                        </p:tgtEl>
                                        <p:attrNameLst>
                                          <p:attrName>style.visibility</p:attrName>
                                        </p:attrNameLst>
                                      </p:cBhvr>
                                      <p:to>
                                        <p:strVal val="visible"/>
                                      </p:to>
                                    </p:set>
                                    <p:anim calcmode="lin" valueType="num">
                                      <p:cBhvr additive="base">
                                        <p:cTn id="13" dur="500" fill="hold"/>
                                        <p:tgtEl>
                                          <p:spTgt spid="29699">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tačiakampis 1"/>
          <p:cNvSpPr>
            <a:spLocks noChangeArrowheads="1"/>
          </p:cNvSpPr>
          <p:nvPr/>
        </p:nvSpPr>
        <p:spPr bwMode="auto">
          <a:xfrm>
            <a:off x="468313" y="2349500"/>
            <a:ext cx="8208962" cy="3692525"/>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342900" indent="-342900" eaLnBrk="1" hangingPunct="1">
              <a:buFont typeface="Arial" panose="020B0604020202020204" pitchFamily="34" charset="0"/>
              <a:buChar char="•"/>
              <a:defRPr/>
            </a:pPr>
            <a:r>
              <a:rPr lang="lt-LT" altLang="lt-LT" sz="2400" dirty="0" smtClean="0"/>
              <a:t>Bažnyčioje, pripažįstančioje, kad reikia teikti pirmenybę tarnavimui vargšams ir jų evangelizacijai, yra įvairiausių charizmų ir daug iniciatyvų, skirtų minėtai misijai vykdyti.</a:t>
            </a:r>
          </a:p>
          <a:p>
            <a:pPr eaLnBrk="1" hangingPunct="1">
              <a:defRPr/>
            </a:pPr>
            <a:endParaRPr lang="lt-LT" altLang="lt-LT" sz="2400" dirty="0" smtClean="0"/>
          </a:p>
          <a:p>
            <a:pPr marL="285750" indent="-285750" eaLnBrk="1" hangingPunct="1">
              <a:buFont typeface="Arial" panose="020B0604020202020204" pitchFamily="34" charset="0"/>
              <a:buChar char="•"/>
              <a:defRPr/>
            </a:pPr>
            <a:r>
              <a:rPr lang="lt-LT" altLang="lt-LT" sz="2400" dirty="0" smtClean="0"/>
              <a:t>Vyskupai remia, palaiko ir skatina „</a:t>
            </a:r>
            <a:r>
              <a:rPr lang="lt-LT" altLang="lt-LT" sz="2400" i="1" dirty="0" smtClean="0"/>
              <a:t>CARITĄ“</a:t>
            </a:r>
            <a:r>
              <a:rPr lang="lt-LT" altLang="lt-LT" sz="2400" dirty="0" smtClean="0"/>
              <a:t>, kaip Bažnyčios pastoracinį- sielovadinį  instrumentą, atsakingą už Bažnyčios misiją- evangelizaciją gailestingosios meilės liudijimu. </a:t>
            </a:r>
          </a:p>
          <a:p>
            <a:pPr eaLnBrk="1" hangingPunct="1">
              <a:defRPr/>
            </a:pPr>
            <a:endParaRPr lang="lt-LT" altLang="lt-LT" dirty="0" smtClean="0"/>
          </a:p>
          <a:p>
            <a:pPr marL="285750" indent="-285750" eaLnBrk="1" hangingPunct="1">
              <a:buFont typeface="Arial" panose="020B0604020202020204" pitchFamily="34" charset="0"/>
              <a:buChar char="•"/>
              <a:defRPr/>
            </a:pPr>
            <a:r>
              <a:rPr lang="lt-LT" altLang="lt-LT" sz="2400" dirty="0" smtClean="0"/>
              <a:t>Liudijimas, kurio reikalauja evangelizacija, susidūrusi su mūsų pasaulio situacija,  - tai pirmenybės teikimas vargšams.</a:t>
            </a:r>
          </a:p>
        </p:txBody>
      </p:sp>
      <p:sp>
        <p:nvSpPr>
          <p:cNvPr id="25603" name="Antraštė 4"/>
          <p:cNvSpPr>
            <a:spLocks noGrp="1"/>
          </p:cNvSpPr>
          <p:nvPr>
            <p:ph type="title"/>
          </p:nvPr>
        </p:nvSpPr>
        <p:spPr>
          <a:xfrm>
            <a:off x="866775" y="927100"/>
            <a:ext cx="6945313" cy="709613"/>
          </a:xfrm>
        </p:spPr>
        <p:txBody>
          <a:bodyPr/>
          <a:lstStyle/>
          <a:p>
            <a:r>
              <a:rPr lang="lt-LT" altLang="lt-LT" b="1" smtClean="0">
                <a:ea typeface="Calibri" pitchFamily="34" charset="0"/>
                <a:cs typeface="Calibri" pitchFamily="34" charset="0"/>
              </a:rPr>
              <a:t>Caritas – Bažnyčios misija.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 calcmode="lin" valueType="num">
                                      <p:cBhvr additive="base">
                                        <p:cTn id="7" dur="5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8">
                                            <p:txEl>
                                              <p:pRg st="2" end="2"/>
                                            </p:txEl>
                                          </p:spTgt>
                                        </p:tgtEl>
                                        <p:attrNameLst>
                                          <p:attrName>style.visibility</p:attrName>
                                        </p:attrNameLst>
                                      </p:cBhvr>
                                      <p:to>
                                        <p:strVal val="visible"/>
                                      </p:to>
                                    </p:set>
                                    <p:anim calcmode="lin" valueType="num">
                                      <p:cBhvr additive="base">
                                        <p:cTn id="13" dur="500" fill="hold"/>
                                        <p:tgtEl>
                                          <p:spTgt spid="2457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78">
                                            <p:txEl>
                                              <p:pRg st="4" end="4"/>
                                            </p:txEl>
                                          </p:spTgt>
                                        </p:tgtEl>
                                        <p:attrNameLst>
                                          <p:attrName>style.visibility</p:attrName>
                                        </p:attrNameLst>
                                      </p:cBhvr>
                                      <p:to>
                                        <p:strVal val="visible"/>
                                      </p:to>
                                    </p:set>
                                    <p:anim calcmode="lin" valueType="num">
                                      <p:cBhvr additive="base">
                                        <p:cTn id="19" dur="500" fill="hold"/>
                                        <p:tgtEl>
                                          <p:spTgt spid="2457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ntraštė 1"/>
          <p:cNvSpPr>
            <a:spLocks noGrp="1"/>
          </p:cNvSpPr>
          <p:nvPr>
            <p:ph type="title"/>
          </p:nvPr>
        </p:nvSpPr>
        <p:spPr/>
        <p:txBody>
          <a:bodyPr/>
          <a:lstStyle/>
          <a:p>
            <a:pPr eaLnBrk="1" hangingPunct="1"/>
            <a:r>
              <a:rPr lang="lt-LT" altLang="lt-LT" b="1" smtClean="0"/>
              <a:t>Caritas  Bažnyčios gyvenime.</a:t>
            </a:r>
          </a:p>
        </p:txBody>
      </p:sp>
      <p:sp>
        <p:nvSpPr>
          <p:cNvPr id="26627" name="Turinio vietos rezervavimo ženklas 2"/>
          <p:cNvSpPr>
            <a:spLocks noGrp="1"/>
          </p:cNvSpPr>
          <p:nvPr>
            <p:ph idx="1"/>
          </p:nvPr>
        </p:nvSpPr>
        <p:spPr>
          <a:xfrm>
            <a:off x="539750" y="1916113"/>
            <a:ext cx="7920038" cy="3530600"/>
          </a:xfrm>
        </p:spPr>
        <p:txBody>
          <a:bodyPr/>
          <a:lstStyle/>
          <a:p>
            <a:pPr marL="0" indent="0" eaLnBrk="1" hangingPunct="1">
              <a:buFont typeface="Wingdings 3" pitchFamily="18" charset="2"/>
              <a:buNone/>
            </a:pPr>
            <a:endParaRPr lang="lt-LT" altLang="lt-LT" sz="2800" smtClean="0">
              <a:solidFill>
                <a:schemeClr val="tx1"/>
              </a:solidFill>
              <a:latin typeface="Calibri" pitchFamily="34" charset="0"/>
              <a:ea typeface="Calibri" pitchFamily="34" charset="0"/>
              <a:cs typeface="Calibri" pitchFamily="34" charset="0"/>
            </a:endParaRPr>
          </a:p>
          <a:p>
            <a:pPr marL="0" indent="0" eaLnBrk="1" hangingPunct="1">
              <a:buFont typeface="Wingdings 3" pitchFamily="18" charset="2"/>
              <a:buNone/>
            </a:pPr>
            <a:r>
              <a:rPr lang="lt-LT" altLang="lt-LT" sz="2800" smtClean="0">
                <a:solidFill>
                  <a:schemeClr val="tx1"/>
                </a:solidFill>
                <a:latin typeface="Calibri" pitchFamily="34" charset="0"/>
                <a:ea typeface="Calibri" pitchFamily="34" charset="0"/>
                <a:cs typeface="Calibri" pitchFamily="34" charset="0"/>
              </a:rPr>
              <a:t>„Caritas“ yra įrankis, išjudinantis gailestingosios meilės tarnystę, Bažnyčios meilės išraišką, prasidedančią Kristaus Kūne ir pasibaigiančią pačiame Kristuje, nes brolis, ypač vargstantis brolis, yra </a:t>
            </a:r>
            <a:r>
              <a:rPr lang="lt-LT" altLang="lt-LT" sz="2800" b="1" i="1" smtClean="0">
                <a:solidFill>
                  <a:schemeClr val="tx1"/>
                </a:solidFill>
                <a:latin typeface="Calibri" pitchFamily="34" charset="0"/>
                <a:ea typeface="Calibri" pitchFamily="34" charset="0"/>
                <a:cs typeface="Calibri" pitchFamily="34" charset="0"/>
              </a:rPr>
              <a:t>teologinė susitikimo vieta su Dievu. </a:t>
            </a:r>
            <a:r>
              <a:rPr lang="lt-LT" altLang="lt-LT" sz="2800" smtClean="0">
                <a:solidFill>
                  <a:schemeClr val="tx1"/>
                </a:solidFill>
                <a:latin typeface="Calibri" pitchFamily="34" charset="0"/>
                <a:ea typeface="Calibri" pitchFamily="34" charset="0"/>
                <a:cs typeface="Calibri" pitchFamily="34" charset="0"/>
              </a:rPr>
              <a:t> </a:t>
            </a:r>
          </a:p>
          <a:p>
            <a:pPr marL="0" indent="0" eaLnBrk="1" hangingPunct="1">
              <a:buFont typeface="Wingdings 3" pitchFamily="18" charset="2"/>
              <a:buNone/>
            </a:pPr>
            <a:endParaRPr lang="lt-LT" altLang="lt-LT" sz="2800" b="1" smtClean="0">
              <a:solidFill>
                <a:schemeClr val="tx1"/>
              </a:solidFill>
              <a:latin typeface="Calibri" pitchFamily="34" charset="0"/>
              <a:ea typeface="Calibri" pitchFamily="34" charset="0"/>
              <a:cs typeface="Calibri" pitchFamily="34" charset="0"/>
            </a:endParaRPr>
          </a:p>
          <a:p>
            <a:pPr marL="0" indent="0" eaLnBrk="1" hangingPunct="1">
              <a:buFont typeface="Wingdings" pitchFamily="2" charset="2"/>
              <a:buChar char="Ø"/>
            </a:pPr>
            <a:endParaRPr lang="lt-LT" altLang="lt-LT" sz="2800" smtClean="0">
              <a:solidFill>
                <a:schemeClr val="tx1"/>
              </a:solidFill>
              <a:latin typeface="Calibri" pitchFamily="34" charset="0"/>
              <a:ea typeface="Calibri" pitchFamily="34" charset="0"/>
              <a:cs typeface="Calibri" pitchFamily="34" charset="0"/>
            </a:endParaRPr>
          </a:p>
          <a:p>
            <a:pPr marL="0" indent="0" eaLnBrk="1" hangingPunct="1"/>
            <a:endParaRPr lang="lt-LT" altLang="lt-LT" smtClean="0">
              <a:solidFill>
                <a:schemeClr val="tx1"/>
              </a:solidFill>
              <a:latin typeface="Calibri" pitchFamily="34" charset="0"/>
              <a:ea typeface="Calibri" pitchFamily="34" charset="0"/>
              <a:cs typeface="Calibri" pitchFamily="34" charset="0"/>
            </a:endParaRPr>
          </a:p>
          <a:p>
            <a:pPr marL="0" indent="0" eaLnBrk="1" hangingPunct="1"/>
            <a:endParaRPr lang="lt-LT" altLang="lt-LT" smtClean="0">
              <a:solidFill>
                <a:schemeClr val="tx1"/>
              </a:solidFill>
              <a:latin typeface="Calibri" pitchFamily="34" charset="0"/>
              <a:ea typeface="Calibri" pitchFamily="34" charset="0"/>
              <a:cs typeface="Calibri" pitchFamily="34" charset="0"/>
            </a:endParaRPr>
          </a:p>
        </p:txBody>
      </p:sp>
      <p:sp>
        <p:nvSpPr>
          <p:cNvPr id="26628" name="Stačiakampis 3"/>
          <p:cNvSpPr>
            <a:spLocks noChangeArrowheads="1"/>
          </p:cNvSpPr>
          <p:nvPr/>
        </p:nvSpPr>
        <p:spPr bwMode="auto">
          <a:xfrm>
            <a:off x="2286000" y="3130550"/>
            <a:ext cx="5526088" cy="369888"/>
          </a:xfrm>
          <a:prstGeom prst="rect">
            <a:avLst/>
          </a:prstGeom>
          <a:noFill/>
          <a:ln w="9525">
            <a:noFill/>
            <a:miter lim="800000"/>
            <a:headEnd/>
            <a:tailEnd/>
          </a:ln>
        </p:spPr>
        <p:txBody>
          <a:bodyPr>
            <a:spAutoFit/>
          </a:bodyPr>
          <a:lstStyle/>
          <a:p>
            <a:pPr eaLnBrk="1" hangingPunct="1"/>
            <a:endParaRPr lang="lt-LT" altLang="lt-LT"/>
          </a:p>
        </p:txBody>
      </p:sp>
      <p:sp>
        <p:nvSpPr>
          <p:cNvPr id="26629" name="Stačiakampis 4"/>
          <p:cNvSpPr>
            <a:spLocks noChangeArrowheads="1"/>
          </p:cNvSpPr>
          <p:nvPr/>
        </p:nvSpPr>
        <p:spPr bwMode="auto">
          <a:xfrm>
            <a:off x="2051050" y="4292600"/>
            <a:ext cx="4572000" cy="369888"/>
          </a:xfrm>
          <a:prstGeom prst="rect">
            <a:avLst/>
          </a:prstGeom>
          <a:noFill/>
          <a:ln w="9525">
            <a:noFill/>
            <a:miter lim="800000"/>
            <a:headEnd/>
            <a:tailEnd/>
          </a:ln>
        </p:spPr>
        <p:txBody>
          <a:bodyPr>
            <a:spAutoFit/>
          </a:bodyPr>
          <a:lstStyle/>
          <a:p>
            <a:pPr eaLnBrk="1" hangingPunct="1"/>
            <a:endParaRPr lang="lt-LT" altLang="lt-LT"/>
          </a:p>
        </p:txBody>
      </p:sp>
      <p:pic>
        <p:nvPicPr>
          <p:cNvPr id="2" name="Paveikslėlis 1"/>
          <p:cNvPicPr>
            <a:picLocks noChangeAspect="1"/>
          </p:cNvPicPr>
          <p:nvPr/>
        </p:nvPicPr>
        <p:blipFill>
          <a:blip r:embed="rId3" cstate="email">
            <a:extLst>
              <a:ext uri="{28A0092B-C50C-407E-A947-70E740481C1C}"/>
            </a:extLst>
          </a:blip>
          <a:stretch>
            <a:fillRect/>
          </a:stretch>
        </p:blipFill>
        <p:spPr>
          <a:xfrm>
            <a:off x="5868144" y="4509120"/>
            <a:ext cx="2689124" cy="164330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avadinimas 1"/>
          <p:cNvSpPr>
            <a:spLocks noGrp="1"/>
          </p:cNvSpPr>
          <p:nvPr>
            <p:ph type="title"/>
          </p:nvPr>
        </p:nvSpPr>
        <p:spPr>
          <a:xfrm>
            <a:off x="866775" y="927100"/>
            <a:ext cx="6800850" cy="709613"/>
          </a:xfrm>
        </p:spPr>
        <p:txBody>
          <a:bodyPr/>
          <a:lstStyle/>
          <a:p>
            <a:pPr eaLnBrk="1" hangingPunct="1"/>
            <a:r>
              <a:rPr lang="lt-LT" altLang="lt-LT" sz="2800" smtClean="0">
                <a:solidFill>
                  <a:srgbClr val="F2F2F2"/>
                </a:solidFill>
                <a:latin typeface="Calibri" pitchFamily="34" charset="0"/>
                <a:ea typeface="Calibri" pitchFamily="34" charset="0"/>
                <a:cs typeface="Calibri" pitchFamily="34" charset="0"/>
              </a:rPr>
              <a:t/>
            </a:r>
            <a:br>
              <a:rPr lang="lt-LT" altLang="lt-LT" sz="2800" smtClean="0">
                <a:solidFill>
                  <a:srgbClr val="F2F2F2"/>
                </a:solidFill>
                <a:latin typeface="Calibri" pitchFamily="34" charset="0"/>
                <a:ea typeface="Calibri" pitchFamily="34" charset="0"/>
                <a:cs typeface="Calibri" pitchFamily="34" charset="0"/>
              </a:rPr>
            </a:br>
            <a:r>
              <a:rPr lang="lt-LT" altLang="lt-LT" sz="2800" smtClean="0">
                <a:solidFill>
                  <a:srgbClr val="F2F2F2"/>
                </a:solidFill>
                <a:latin typeface="Calibri" pitchFamily="34" charset="0"/>
                <a:ea typeface="Calibri" pitchFamily="34" charset="0"/>
                <a:cs typeface="Calibri" pitchFamily="34" charset="0"/>
              </a:rPr>
              <a:t/>
            </a:r>
            <a:br>
              <a:rPr lang="lt-LT" altLang="lt-LT" sz="2800" smtClean="0">
                <a:solidFill>
                  <a:srgbClr val="F2F2F2"/>
                </a:solidFill>
                <a:latin typeface="Calibri" pitchFamily="34" charset="0"/>
                <a:ea typeface="Calibri" pitchFamily="34" charset="0"/>
                <a:cs typeface="Calibri" pitchFamily="34" charset="0"/>
              </a:rPr>
            </a:br>
            <a:r>
              <a:rPr lang="lt-LT" altLang="lt-LT" sz="2800" b="1" smtClean="0">
                <a:solidFill>
                  <a:srgbClr val="F2F2F2"/>
                </a:solidFill>
                <a:ea typeface="Calibri" pitchFamily="34" charset="0"/>
                <a:cs typeface="Calibri" pitchFamily="34" charset="0"/>
              </a:rPr>
              <a:t>Kokiu būdu gailestingoji meilė tampa regima?</a:t>
            </a:r>
            <a:br>
              <a:rPr lang="lt-LT" altLang="lt-LT" sz="2800" b="1" smtClean="0">
                <a:solidFill>
                  <a:srgbClr val="F2F2F2"/>
                </a:solidFill>
                <a:ea typeface="Calibri" pitchFamily="34" charset="0"/>
                <a:cs typeface="Calibri" pitchFamily="34" charset="0"/>
              </a:rPr>
            </a:br>
            <a:r>
              <a:rPr lang="lt-LT" altLang="lt-LT" sz="2800" smtClean="0">
                <a:solidFill>
                  <a:schemeClr val="tx1"/>
                </a:solidFill>
                <a:latin typeface="Calibri" pitchFamily="34" charset="0"/>
                <a:ea typeface="Calibri" pitchFamily="34" charset="0"/>
                <a:cs typeface="Calibri" pitchFamily="34" charset="0"/>
              </a:rPr>
              <a:t/>
            </a:r>
            <a:br>
              <a:rPr lang="lt-LT" altLang="lt-LT" sz="2800" smtClean="0">
                <a:solidFill>
                  <a:schemeClr val="tx1"/>
                </a:solidFill>
                <a:latin typeface="Calibri" pitchFamily="34" charset="0"/>
                <a:ea typeface="Calibri" pitchFamily="34" charset="0"/>
                <a:cs typeface="Calibri" pitchFamily="34" charset="0"/>
              </a:rPr>
            </a:br>
            <a:endParaRPr lang="lt-LT" altLang="lt-LT" sz="2800" smtClean="0"/>
          </a:p>
        </p:txBody>
      </p:sp>
      <p:sp>
        <p:nvSpPr>
          <p:cNvPr id="34819" name="Stačiakampis 2"/>
          <p:cNvSpPr>
            <a:spLocks noChangeArrowheads="1"/>
          </p:cNvSpPr>
          <p:nvPr/>
        </p:nvSpPr>
        <p:spPr bwMode="auto">
          <a:xfrm>
            <a:off x="796925" y="2420938"/>
            <a:ext cx="5291138" cy="2308225"/>
          </a:xfrm>
          <a:prstGeom prst="rect">
            <a:avLst/>
          </a:prstGeom>
          <a:noFill/>
          <a:ln w="9525">
            <a:noFill/>
            <a:miter lim="800000"/>
            <a:headEnd/>
            <a:tailEnd/>
          </a:ln>
        </p:spPr>
        <p:txBody>
          <a:bodyPr>
            <a:spAutoFit/>
          </a:bodyPr>
          <a:lstStyle/>
          <a:p>
            <a:pPr eaLnBrk="1" hangingPunct="1"/>
            <a:r>
              <a:rPr lang="lt-LT" altLang="lt-LT" sz="2400">
                <a:ea typeface="Calibri" pitchFamily="34" charset="0"/>
                <a:cs typeface="Calibri" pitchFamily="34" charset="0"/>
              </a:rPr>
              <a:t>Gailestingoji meilė Bažnyčios gyvenime yra esminė krikščionių tapatybės dalis.</a:t>
            </a:r>
          </a:p>
          <a:p>
            <a:pPr eaLnBrk="1" hangingPunct="1"/>
            <a:endParaRPr lang="lt-LT" altLang="lt-LT" sz="2400">
              <a:ea typeface="Calibri" pitchFamily="34" charset="0"/>
              <a:cs typeface="Calibri" pitchFamily="34" charset="0"/>
            </a:endParaRPr>
          </a:p>
          <a:p>
            <a:pPr eaLnBrk="1" hangingPunct="1"/>
            <a:r>
              <a:rPr lang="lt-LT" altLang="lt-LT" sz="2400">
                <a:ea typeface="Calibri" pitchFamily="34" charset="0"/>
                <a:cs typeface="Calibri" pitchFamily="34" charset="0"/>
              </a:rPr>
              <a:t>Gailestingosios meilės „Carito“ ir kiekvieno krikščionio užduotis – būti Dievo meilės ikona.</a:t>
            </a:r>
          </a:p>
        </p:txBody>
      </p:sp>
      <p:sp>
        <p:nvSpPr>
          <p:cNvPr id="34820" name="Stačiakampis 3"/>
          <p:cNvSpPr>
            <a:spLocks noChangeArrowheads="1"/>
          </p:cNvSpPr>
          <p:nvPr/>
        </p:nvSpPr>
        <p:spPr bwMode="auto">
          <a:xfrm>
            <a:off x="755650" y="4868863"/>
            <a:ext cx="4830763" cy="1262062"/>
          </a:xfrm>
          <a:prstGeom prst="rect">
            <a:avLst/>
          </a:prstGeom>
          <a:noFill/>
          <a:ln w="9525">
            <a:noFill/>
            <a:miter lim="800000"/>
            <a:headEnd/>
            <a:tailEnd/>
          </a:ln>
        </p:spPr>
        <p:txBody>
          <a:bodyPr>
            <a:spAutoFit/>
          </a:bodyPr>
          <a:lstStyle/>
          <a:p>
            <a:r>
              <a:rPr lang="lt-LT" altLang="lt-LT" sz="2800">
                <a:solidFill>
                  <a:srgbClr val="000000"/>
                </a:solidFill>
              </a:rPr>
              <a:t>„</a:t>
            </a:r>
            <a:r>
              <a:rPr lang="lt-LT" altLang="lt-LT" sz="2400">
                <a:solidFill>
                  <a:srgbClr val="000000"/>
                </a:solidFill>
              </a:rPr>
              <a:t>Kiek kartų tai padarėte vienam iš šitų mažiausių mano brolių, man padarėte“ </a:t>
            </a:r>
            <a:r>
              <a:rPr lang="lt-LT" altLang="lt-LT" sz="2400" i="1">
                <a:solidFill>
                  <a:srgbClr val="000000"/>
                </a:solidFill>
              </a:rPr>
              <a:t>(Mt 25, 40)</a:t>
            </a:r>
            <a:endParaRPr lang="lt-LT" altLang="lt-LT" sz="2400" i="1"/>
          </a:p>
        </p:txBody>
      </p:sp>
      <p:pic>
        <p:nvPicPr>
          <p:cNvPr id="34821" name="Picture 5" descr="C:\Documents and Settings\user\Desktop\TO 29-A Fano-ama a Dios y projimo como a ti mismo.jpg"/>
          <p:cNvPicPr>
            <a:picLocks noChangeAspect="1" noChangeArrowheads="1"/>
          </p:cNvPicPr>
          <p:nvPr/>
        </p:nvPicPr>
        <p:blipFill>
          <a:blip r:embed="rId3" cstate="email">
            <a:extLst>
              <a:ext uri="{28A0092B-C50C-407E-A947-70E740481C1C}"/>
            </a:extLst>
          </a:blip>
          <a:srcRect/>
          <a:stretch>
            <a:fillRect/>
          </a:stretch>
        </p:blipFill>
        <p:spPr bwMode="auto">
          <a:xfrm>
            <a:off x="5729070" y="4149079"/>
            <a:ext cx="2942707" cy="213346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 calcmode="lin" valueType="num">
                                      <p:cBhvr additive="base">
                                        <p:cTn id="13"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4820">
                                            <p:txEl>
                                              <p:pRg st="0" end="0"/>
                                            </p:txEl>
                                          </p:spTgt>
                                        </p:tgtEl>
                                        <p:attrNameLst>
                                          <p:attrName>style.visibility</p:attrName>
                                        </p:attrNameLst>
                                      </p:cBhvr>
                                      <p:to>
                                        <p:strVal val="visible"/>
                                      </p:to>
                                    </p:set>
                                    <p:anim calcmode="lin" valueType="num">
                                      <p:cBhvr additive="base">
                                        <p:cTn id="19" dur="500" fill="hold"/>
                                        <p:tgtEl>
                                          <p:spTgt spid="3482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2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ldybos posėdžių kabinetas">
  <a:themeElements>
    <a:clrScheme name="Valdybos posėdžių kabinetas">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Valdybos posėdžių kabinetas">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ldybos posėdžių kabinetas">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644</TotalTime>
  <Words>1171</Words>
  <Application>Microsoft Office PowerPoint</Application>
  <PresentationFormat>Demonstracija ekrane (4:3)</PresentationFormat>
  <Paragraphs>80</Paragraphs>
  <Slides>11</Slides>
  <Notes>11</Notes>
  <HiddenSlides>0</HiddenSlides>
  <MMClips>0</MMClips>
  <ScaleCrop>false</ScaleCrop>
  <HeadingPairs>
    <vt:vector size="6" baseType="variant">
      <vt:variant>
        <vt:lpstr>Naudojami šriftai</vt:lpstr>
      </vt:variant>
      <vt:variant>
        <vt:i4>6</vt:i4>
      </vt:variant>
      <vt:variant>
        <vt:lpstr>Tema</vt:lpstr>
      </vt:variant>
      <vt:variant>
        <vt:i4>1</vt:i4>
      </vt:variant>
      <vt:variant>
        <vt:lpstr>Skaidrių pavadinimai</vt:lpstr>
      </vt:variant>
      <vt:variant>
        <vt:i4>11</vt:i4>
      </vt:variant>
    </vt:vector>
  </HeadingPairs>
  <TitlesOfParts>
    <vt:vector size="18" baseType="lpstr">
      <vt:lpstr>Calibri</vt:lpstr>
      <vt:lpstr>Arial</vt:lpstr>
      <vt:lpstr>Century Gothic</vt:lpstr>
      <vt:lpstr>Wingdings 3</vt:lpstr>
      <vt:lpstr>Wingdings</vt:lpstr>
      <vt:lpstr>Times New Roman</vt:lpstr>
      <vt:lpstr>Valdybos posėdžių kabinetas</vt:lpstr>
      <vt:lpstr>„Gailestingosios meilės tarnystė Bažnyčios gyvenime ir misijoje“</vt:lpstr>
      <vt:lpstr>Gailestingosios meilės (Caritas) prigimtis ir misija:</vt:lpstr>
      <vt:lpstr>Gailestingosios meilės (Caritas) prigimtis ir misija:</vt:lpstr>
      <vt:lpstr>Giliausia Bažnyčios prigimtis reiškiasi trejopa užduotimi: </vt:lpstr>
      <vt:lpstr>Ką sako popiežius Benediktas XVI?</vt:lpstr>
      <vt:lpstr>Gailestingosios meilės tarnystė kasdienybėje.</vt:lpstr>
      <vt:lpstr>Caritas – Bažnyčios misija.</vt:lpstr>
      <vt:lpstr>Caritas  Bažnyčios gyvenime.</vt:lpstr>
      <vt:lpstr>  Kokiu būdu gailestingoji meilė tampa regima?  </vt:lpstr>
      <vt:lpstr>Būti gailestingam – žvelgti Dievo akimis.</vt:lpstr>
      <vt:lpstr>Skaidrė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Gailestingosios  meilės tarnystė  vykdant  Bažnyčios misiją</dc:title>
  <dc:creator>user</dc:creator>
  <cp:lastModifiedBy>LM</cp:lastModifiedBy>
  <cp:revision>62</cp:revision>
  <cp:lastPrinted>2015-10-01T07:14:00Z</cp:lastPrinted>
  <dcterms:created xsi:type="dcterms:W3CDTF">2015-09-29T11:17:48Z</dcterms:created>
  <dcterms:modified xsi:type="dcterms:W3CDTF">2015-10-02T12:53:36Z</dcterms:modified>
</cp:coreProperties>
</file>