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69" r:id="rId3"/>
    <p:sldId id="257" r:id="rId4"/>
    <p:sldId id="271" r:id="rId5"/>
    <p:sldId id="272" r:id="rId6"/>
    <p:sldId id="274" r:id="rId7"/>
    <p:sldId id="283" r:id="rId8"/>
    <p:sldId id="284" r:id="rId9"/>
    <p:sldId id="261" r:id="rId10"/>
    <p:sldId id="270" r:id="rId11"/>
    <p:sldId id="262" r:id="rId12"/>
    <p:sldId id="266" r:id="rId13"/>
    <p:sldId id="267" r:id="rId14"/>
    <p:sldId id="276" r:id="rId15"/>
    <p:sldId id="275" r:id="rId16"/>
    <p:sldId id="277" r:id="rId17"/>
    <p:sldId id="278" r:id="rId18"/>
    <p:sldId id="268" r:id="rId19"/>
    <p:sldId id="280" r:id="rId20"/>
    <p:sldId id="263" r:id="rId21"/>
    <p:sldId id="264" r:id="rId22"/>
    <p:sldId id="279" r:id="rId23"/>
    <p:sldId id="281" r:id="rId24"/>
    <p:sldId id="282" r:id="rId25"/>
    <p:sldId id="265" r:id="rId26"/>
  </p:sldIdLst>
  <p:sldSz cx="9144000" cy="6858000" type="screen4x3"/>
  <p:notesSz cx="6858000" cy="9144000"/>
  <p:defaultTextStyle>
    <a:defPPr>
      <a:defRPr lang="lt-LT"/>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81" autoAdjust="0"/>
    <p:restoredTop sz="94660"/>
  </p:normalViewPr>
  <p:slideViewPr>
    <p:cSldViewPr>
      <p:cViewPr varScale="1">
        <p:scale>
          <a:sx n="103" d="100"/>
          <a:sy n="103" d="100"/>
        </p:scale>
        <p:origin x="-1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cxnSp>
        <p:nvCxnSpPr>
          <p:cNvPr id="4" name="Tiesioji jungtis 7"/>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Tiesioji jungtis 12"/>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Ovalas 13"/>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Antrinis pavadinimas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lt-LT" smtClean="0"/>
              <a:t>Spustelėję redag. ruoš. paantrš. stilių</a:t>
            </a:r>
            <a:endParaRPr lang="en-US"/>
          </a:p>
        </p:txBody>
      </p:sp>
      <p:sp>
        <p:nvSpPr>
          <p:cNvPr id="28" name="Antraštė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lt-LT" smtClean="0"/>
              <a:t>Spustelėję redag. ruoš. pavad. stilių</a:t>
            </a:r>
            <a:endParaRPr lang="en-US"/>
          </a:p>
        </p:txBody>
      </p:sp>
      <p:sp>
        <p:nvSpPr>
          <p:cNvPr id="7" name="Datos vietos rezervavimo ženklas 14"/>
          <p:cNvSpPr>
            <a:spLocks noGrp="1"/>
          </p:cNvSpPr>
          <p:nvPr>
            <p:ph type="dt" sz="half" idx="10"/>
          </p:nvPr>
        </p:nvSpPr>
        <p:spPr/>
        <p:txBody>
          <a:bodyPr/>
          <a:lstStyle>
            <a:lvl1pPr>
              <a:defRPr/>
            </a:lvl1pPr>
          </a:lstStyle>
          <a:p>
            <a:pPr>
              <a:defRPr/>
            </a:pPr>
            <a:fld id="{52B82FD3-F790-48EF-9AEE-317286122841}" type="datetimeFigureOut">
              <a:rPr lang="lt-LT"/>
              <a:pPr>
                <a:defRPr/>
              </a:pPr>
              <a:t>2014.02.27</a:t>
            </a:fld>
            <a:endParaRPr lang="lt-LT"/>
          </a:p>
        </p:txBody>
      </p:sp>
      <p:sp>
        <p:nvSpPr>
          <p:cNvPr id="8" name="Skaidrės numerio vietos rezervavimo ženklas 15"/>
          <p:cNvSpPr>
            <a:spLocks noGrp="1"/>
          </p:cNvSpPr>
          <p:nvPr>
            <p:ph type="sldNum" sz="quarter" idx="11"/>
          </p:nvPr>
        </p:nvSpPr>
        <p:spPr/>
        <p:txBody>
          <a:bodyPr/>
          <a:lstStyle>
            <a:lvl1pPr>
              <a:defRPr/>
            </a:lvl1pPr>
          </a:lstStyle>
          <a:p>
            <a:pPr>
              <a:defRPr/>
            </a:pPr>
            <a:fld id="{7F4D3783-A032-4FDA-A3BB-0A1488E8C577}" type="slidenum">
              <a:rPr lang="lt-LT"/>
              <a:pPr>
                <a:defRPr/>
              </a:pPr>
              <a:t>‹#›</a:t>
            </a:fld>
            <a:endParaRPr lang="lt-LT"/>
          </a:p>
        </p:txBody>
      </p:sp>
      <p:sp>
        <p:nvSpPr>
          <p:cNvPr id="10" name="Poraštės vietos rezervavimo ženklas 16"/>
          <p:cNvSpPr>
            <a:spLocks noGrp="1"/>
          </p:cNvSpPr>
          <p:nvPr>
            <p:ph type="ftr" sz="quarter" idx="12"/>
          </p:nvPr>
        </p:nvSpPr>
        <p:spPr/>
        <p:txBody>
          <a:bodyPr/>
          <a:lstStyle>
            <a:lvl1pPr>
              <a:defRPr/>
            </a:lvl1pPr>
          </a:lstStyle>
          <a:p>
            <a:pPr>
              <a:defRPr/>
            </a:pPr>
            <a:endParaRPr lang="lt-L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en-US"/>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os vietos rezervavimo ženklas 23"/>
          <p:cNvSpPr>
            <a:spLocks noGrp="1"/>
          </p:cNvSpPr>
          <p:nvPr>
            <p:ph type="dt" sz="half" idx="10"/>
          </p:nvPr>
        </p:nvSpPr>
        <p:spPr/>
        <p:txBody>
          <a:bodyPr/>
          <a:lstStyle>
            <a:lvl1pPr>
              <a:defRPr/>
            </a:lvl1pPr>
          </a:lstStyle>
          <a:p>
            <a:pPr>
              <a:defRPr/>
            </a:pPr>
            <a:fld id="{18075F92-5FCF-4B9D-A538-CD2268CF29CC}" type="datetimeFigureOut">
              <a:rPr lang="lt-LT"/>
              <a:pPr>
                <a:defRPr/>
              </a:pPr>
              <a:t>2014.02.27</a:t>
            </a:fld>
            <a:endParaRPr lang="lt-LT"/>
          </a:p>
        </p:txBody>
      </p:sp>
      <p:sp>
        <p:nvSpPr>
          <p:cNvPr id="5" name="Poraštės vietos rezervavimo ženklas 9"/>
          <p:cNvSpPr>
            <a:spLocks noGrp="1"/>
          </p:cNvSpPr>
          <p:nvPr>
            <p:ph type="ftr" sz="quarter" idx="11"/>
          </p:nvPr>
        </p:nvSpPr>
        <p:spPr/>
        <p:txBody>
          <a:bodyPr/>
          <a:lstStyle>
            <a:lvl1pPr>
              <a:defRPr/>
            </a:lvl1pPr>
          </a:lstStyle>
          <a:p>
            <a:pPr>
              <a:defRPr/>
            </a:pPr>
            <a:endParaRPr lang="lt-LT"/>
          </a:p>
        </p:txBody>
      </p:sp>
      <p:sp>
        <p:nvSpPr>
          <p:cNvPr id="6" name="Skaidrės numerio vietos rezervavimo ženklas 21"/>
          <p:cNvSpPr>
            <a:spLocks noGrp="1"/>
          </p:cNvSpPr>
          <p:nvPr>
            <p:ph type="sldNum" sz="quarter" idx="12"/>
          </p:nvPr>
        </p:nvSpPr>
        <p:spPr/>
        <p:txBody>
          <a:bodyPr/>
          <a:lstStyle>
            <a:lvl1pPr>
              <a:defRPr/>
            </a:lvl1pPr>
          </a:lstStyle>
          <a:p>
            <a:pPr>
              <a:defRPr/>
            </a:pPr>
            <a:fld id="{A659F227-2635-4A3C-87D8-FE85A8F78F08}" type="slidenum">
              <a:rPr lang="lt-LT"/>
              <a:pPr>
                <a:defRPr/>
              </a:pPr>
              <a:t>‹#›</a:t>
            </a:fld>
            <a:endParaRPr lang="lt-L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629400" y="274638"/>
            <a:ext cx="2057400" cy="5851525"/>
          </a:xfrm>
        </p:spPr>
        <p:txBody>
          <a:bodyPr vert="eaVert"/>
          <a:lstStyle/>
          <a:p>
            <a:r>
              <a:rPr lang="lt-LT" smtClean="0"/>
              <a:t>Spustelėję redag. ruoš. pavad. stilių</a:t>
            </a:r>
            <a:endParaRPr lang="en-US"/>
          </a:p>
        </p:txBody>
      </p:sp>
      <p:sp>
        <p:nvSpPr>
          <p:cNvPr id="3" name="Vertikalaus teksto vietos rezervavimo ženklas 2"/>
          <p:cNvSpPr>
            <a:spLocks noGrp="1"/>
          </p:cNvSpPr>
          <p:nvPr>
            <p:ph type="body" orient="vert" idx="1"/>
          </p:nvPr>
        </p:nvSpPr>
        <p:spPr>
          <a:xfrm>
            <a:off x="457200" y="274638"/>
            <a:ext cx="6019800" cy="5851525"/>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4" name="Datos vietos rezervavimo ženklas 23"/>
          <p:cNvSpPr>
            <a:spLocks noGrp="1"/>
          </p:cNvSpPr>
          <p:nvPr>
            <p:ph type="dt" sz="half" idx="10"/>
          </p:nvPr>
        </p:nvSpPr>
        <p:spPr/>
        <p:txBody>
          <a:bodyPr/>
          <a:lstStyle>
            <a:lvl1pPr>
              <a:defRPr/>
            </a:lvl1pPr>
          </a:lstStyle>
          <a:p>
            <a:pPr>
              <a:defRPr/>
            </a:pPr>
            <a:fld id="{726A2C2C-F83C-4EDC-BD4C-861AF6A0F1F0}" type="datetimeFigureOut">
              <a:rPr lang="lt-LT"/>
              <a:pPr>
                <a:defRPr/>
              </a:pPr>
              <a:t>2014.02.27</a:t>
            </a:fld>
            <a:endParaRPr lang="lt-LT"/>
          </a:p>
        </p:txBody>
      </p:sp>
      <p:sp>
        <p:nvSpPr>
          <p:cNvPr id="5" name="Poraštės vietos rezervavimo ženklas 9"/>
          <p:cNvSpPr>
            <a:spLocks noGrp="1"/>
          </p:cNvSpPr>
          <p:nvPr>
            <p:ph type="ftr" sz="quarter" idx="11"/>
          </p:nvPr>
        </p:nvSpPr>
        <p:spPr/>
        <p:txBody>
          <a:bodyPr/>
          <a:lstStyle>
            <a:lvl1pPr>
              <a:defRPr/>
            </a:lvl1pPr>
          </a:lstStyle>
          <a:p>
            <a:pPr>
              <a:defRPr/>
            </a:pPr>
            <a:endParaRPr lang="lt-LT"/>
          </a:p>
        </p:txBody>
      </p:sp>
      <p:sp>
        <p:nvSpPr>
          <p:cNvPr id="6" name="Skaidrės numerio vietos rezervavimo ženklas 21"/>
          <p:cNvSpPr>
            <a:spLocks noGrp="1"/>
          </p:cNvSpPr>
          <p:nvPr>
            <p:ph type="sldNum" sz="quarter" idx="12"/>
          </p:nvPr>
        </p:nvSpPr>
        <p:spPr/>
        <p:txBody>
          <a:bodyPr/>
          <a:lstStyle>
            <a:lvl1pPr>
              <a:defRPr/>
            </a:lvl1pPr>
          </a:lstStyle>
          <a:p>
            <a:pPr>
              <a:defRPr/>
            </a:pPr>
            <a:fld id="{A90837D6-E2E0-4FA2-A369-AA6D2E1DCB3D}" type="slidenum">
              <a:rPr lang="lt-LT"/>
              <a:pPr>
                <a:defRPr/>
              </a:pPr>
              <a:t>‹#›</a:t>
            </a:fld>
            <a:endParaRPr lang="lt-L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9" name="Turinio vietos rezervavimo ženklas 8"/>
          <p:cNvSpPr>
            <a:spLocks noGrp="1"/>
          </p:cNvSpPr>
          <p:nvPr>
            <p:ph idx="1"/>
          </p:nvPr>
        </p:nvSpPr>
        <p:spPr>
          <a:xfrm>
            <a:off x="457200" y="1524000"/>
            <a:ext cx="8229600" cy="4572000"/>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17" name="Antraštė 16"/>
          <p:cNvSpPr>
            <a:spLocks noGrp="1"/>
          </p:cNvSpPr>
          <p:nvPr>
            <p:ph type="title"/>
          </p:nvPr>
        </p:nvSpPr>
        <p:spPr/>
        <p:txBody>
          <a:bodyPr rtlCol="0"/>
          <a:lstStyle/>
          <a:p>
            <a:r>
              <a:rPr lang="lt-LT" smtClean="0"/>
              <a:t>Spustelėję redag. ruoš. pavad. stilių</a:t>
            </a:r>
            <a:endParaRPr lang="en-US"/>
          </a:p>
        </p:txBody>
      </p:sp>
      <p:sp>
        <p:nvSpPr>
          <p:cNvPr id="4" name="Datos vietos rezervavimo ženklas 23"/>
          <p:cNvSpPr>
            <a:spLocks noGrp="1"/>
          </p:cNvSpPr>
          <p:nvPr>
            <p:ph type="dt" sz="half" idx="10"/>
          </p:nvPr>
        </p:nvSpPr>
        <p:spPr/>
        <p:txBody>
          <a:bodyPr/>
          <a:lstStyle>
            <a:lvl1pPr>
              <a:defRPr/>
            </a:lvl1pPr>
          </a:lstStyle>
          <a:p>
            <a:pPr>
              <a:defRPr/>
            </a:pPr>
            <a:fld id="{FC7AE608-A696-49E2-8F1E-B9D9FEF459B6}" type="datetimeFigureOut">
              <a:rPr lang="lt-LT"/>
              <a:pPr>
                <a:defRPr/>
              </a:pPr>
              <a:t>2014.02.27</a:t>
            </a:fld>
            <a:endParaRPr lang="lt-LT"/>
          </a:p>
        </p:txBody>
      </p:sp>
      <p:sp>
        <p:nvSpPr>
          <p:cNvPr id="5" name="Poraštės vietos rezervavimo ženklas 9"/>
          <p:cNvSpPr>
            <a:spLocks noGrp="1"/>
          </p:cNvSpPr>
          <p:nvPr>
            <p:ph type="ftr" sz="quarter" idx="11"/>
          </p:nvPr>
        </p:nvSpPr>
        <p:spPr/>
        <p:txBody>
          <a:bodyPr/>
          <a:lstStyle>
            <a:lvl1pPr>
              <a:defRPr/>
            </a:lvl1pPr>
          </a:lstStyle>
          <a:p>
            <a:pPr>
              <a:defRPr/>
            </a:pPr>
            <a:endParaRPr lang="lt-LT"/>
          </a:p>
        </p:txBody>
      </p:sp>
      <p:sp>
        <p:nvSpPr>
          <p:cNvPr id="6" name="Skaidrės numerio vietos rezervavimo ženklas 21"/>
          <p:cNvSpPr>
            <a:spLocks noGrp="1"/>
          </p:cNvSpPr>
          <p:nvPr>
            <p:ph type="sldNum" sz="quarter" idx="12"/>
          </p:nvPr>
        </p:nvSpPr>
        <p:spPr/>
        <p:txBody>
          <a:bodyPr/>
          <a:lstStyle>
            <a:lvl1pPr>
              <a:defRPr/>
            </a:lvl1pPr>
          </a:lstStyle>
          <a:p>
            <a:pPr>
              <a:defRPr/>
            </a:pPr>
            <a:fld id="{3D9B1BF7-47DD-48D0-8FC7-54CB16ACD4B0}" type="slidenum">
              <a:rPr lang="lt-LT"/>
              <a:pPr>
                <a:defRPr/>
              </a:pPr>
              <a:t>‹#›</a:t>
            </a:fld>
            <a:endParaRPr lang="lt-L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cxnSp>
        <p:nvCxnSpPr>
          <p:cNvPr id="4" name="Tiesioji jungtis 6"/>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Antraštė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lt-LT" smtClean="0"/>
              <a:t>Spustelėję redag. ruoš. pavad. stilių</a:t>
            </a:r>
            <a:endParaRPr lang="en-US"/>
          </a:p>
        </p:txBody>
      </p:sp>
      <p:sp>
        <p:nvSpPr>
          <p:cNvPr id="3" name="Teksto vietos rezervavimo ženklas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lt-LT" smtClean="0"/>
              <a:t>Spustelėję redag. ruoš. teksto stilių</a:t>
            </a:r>
          </a:p>
        </p:txBody>
      </p:sp>
      <p:sp>
        <p:nvSpPr>
          <p:cNvPr id="5" name="Datos vietos rezervavimo ženklas 3"/>
          <p:cNvSpPr>
            <a:spLocks noGrp="1"/>
          </p:cNvSpPr>
          <p:nvPr>
            <p:ph type="dt" sz="half" idx="10"/>
          </p:nvPr>
        </p:nvSpPr>
        <p:spPr/>
        <p:txBody>
          <a:bodyPr/>
          <a:lstStyle>
            <a:lvl1pPr>
              <a:defRPr/>
            </a:lvl1pPr>
          </a:lstStyle>
          <a:p>
            <a:pPr>
              <a:defRPr/>
            </a:pPr>
            <a:fld id="{A36B3671-750C-41EC-B675-14CFAC171DED}" type="datetimeFigureOut">
              <a:rPr lang="lt-LT"/>
              <a:pPr>
                <a:defRPr/>
              </a:pPr>
              <a:t>2014.02.27</a:t>
            </a:fld>
            <a:endParaRPr lang="lt-LT"/>
          </a:p>
        </p:txBody>
      </p:sp>
      <p:sp>
        <p:nvSpPr>
          <p:cNvPr id="6" name="Poraštės vietos rezervavimo ženklas 4"/>
          <p:cNvSpPr>
            <a:spLocks noGrp="1"/>
          </p:cNvSpPr>
          <p:nvPr>
            <p:ph type="ftr" sz="quarter" idx="11"/>
          </p:nvPr>
        </p:nvSpPr>
        <p:spPr/>
        <p:txBody>
          <a:bodyPr/>
          <a:lstStyle>
            <a:lvl1pPr>
              <a:defRPr/>
            </a:lvl1pPr>
          </a:lstStyle>
          <a:p>
            <a:pPr>
              <a:defRPr/>
            </a:pPr>
            <a:endParaRPr lang="lt-LT"/>
          </a:p>
        </p:txBody>
      </p:sp>
      <p:sp>
        <p:nvSpPr>
          <p:cNvPr id="7" name="Skaidrės numerio vietos rezervavimo ženklas 5"/>
          <p:cNvSpPr>
            <a:spLocks noGrp="1"/>
          </p:cNvSpPr>
          <p:nvPr>
            <p:ph type="sldNum" sz="quarter" idx="12"/>
          </p:nvPr>
        </p:nvSpPr>
        <p:spPr/>
        <p:txBody>
          <a:bodyPr/>
          <a:lstStyle>
            <a:lvl1pPr>
              <a:defRPr/>
            </a:lvl1pPr>
          </a:lstStyle>
          <a:p>
            <a:pPr>
              <a:defRPr/>
            </a:pPr>
            <a:fld id="{00A90708-5104-47FE-A97C-5A7D87779674}" type="slidenum">
              <a:rPr lang="lt-LT"/>
              <a:pPr>
                <a:defRPr/>
              </a:pPr>
              <a:t>‹#›</a:t>
            </a:fld>
            <a:endParaRPr lang="lt-L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en-US"/>
          </a:p>
        </p:txBody>
      </p:sp>
      <p:sp>
        <p:nvSpPr>
          <p:cNvPr id="11" name="Turinio vietos rezervavimo ženklas 10"/>
          <p:cNvSpPr>
            <a:spLocks noGrp="1"/>
          </p:cNvSpPr>
          <p:nvPr>
            <p:ph sz="half" idx="1"/>
          </p:nvPr>
        </p:nvSpPr>
        <p:spPr>
          <a:xfrm>
            <a:off x="457200" y="1524000"/>
            <a:ext cx="4059936" cy="4572000"/>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13" name="Turinio vietos rezervavimo ženklas 12"/>
          <p:cNvSpPr>
            <a:spLocks noGrp="1"/>
          </p:cNvSpPr>
          <p:nvPr>
            <p:ph sz="half" idx="2"/>
          </p:nvPr>
        </p:nvSpPr>
        <p:spPr>
          <a:xfrm>
            <a:off x="4648200" y="1524000"/>
            <a:ext cx="4059936" cy="4572000"/>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5" name="Datos vietos rezervavimo ženklas 23"/>
          <p:cNvSpPr>
            <a:spLocks noGrp="1"/>
          </p:cNvSpPr>
          <p:nvPr>
            <p:ph type="dt" sz="half" idx="10"/>
          </p:nvPr>
        </p:nvSpPr>
        <p:spPr/>
        <p:txBody>
          <a:bodyPr/>
          <a:lstStyle>
            <a:lvl1pPr>
              <a:defRPr/>
            </a:lvl1pPr>
          </a:lstStyle>
          <a:p>
            <a:pPr>
              <a:defRPr/>
            </a:pPr>
            <a:fld id="{1ACD2862-8295-4865-A558-85FE83B03F3E}" type="datetimeFigureOut">
              <a:rPr lang="lt-LT"/>
              <a:pPr>
                <a:defRPr/>
              </a:pPr>
              <a:t>2014.02.27</a:t>
            </a:fld>
            <a:endParaRPr lang="lt-LT"/>
          </a:p>
        </p:txBody>
      </p:sp>
      <p:sp>
        <p:nvSpPr>
          <p:cNvPr id="6" name="Poraštės vietos rezervavimo ženklas 9"/>
          <p:cNvSpPr>
            <a:spLocks noGrp="1"/>
          </p:cNvSpPr>
          <p:nvPr>
            <p:ph type="ftr" sz="quarter" idx="11"/>
          </p:nvPr>
        </p:nvSpPr>
        <p:spPr/>
        <p:txBody>
          <a:bodyPr/>
          <a:lstStyle>
            <a:lvl1pPr>
              <a:defRPr/>
            </a:lvl1pPr>
          </a:lstStyle>
          <a:p>
            <a:pPr>
              <a:defRPr/>
            </a:pPr>
            <a:endParaRPr lang="lt-LT"/>
          </a:p>
        </p:txBody>
      </p:sp>
      <p:sp>
        <p:nvSpPr>
          <p:cNvPr id="7" name="Skaidrės numerio vietos rezervavimo ženklas 21"/>
          <p:cNvSpPr>
            <a:spLocks noGrp="1"/>
          </p:cNvSpPr>
          <p:nvPr>
            <p:ph type="sldNum" sz="quarter" idx="12"/>
          </p:nvPr>
        </p:nvSpPr>
        <p:spPr/>
        <p:txBody>
          <a:bodyPr/>
          <a:lstStyle>
            <a:lvl1pPr>
              <a:defRPr/>
            </a:lvl1pPr>
          </a:lstStyle>
          <a:p>
            <a:pPr>
              <a:defRPr/>
            </a:pPr>
            <a:fld id="{258F20B4-1DC7-41DF-B9C3-7782E3B9148B}" type="slidenum">
              <a:rPr lang="lt-LT"/>
              <a:pPr>
                <a:defRPr/>
              </a:pPr>
              <a:t>‹#›</a:t>
            </a:fld>
            <a:endParaRPr lang="lt-L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cxnSp>
        <p:nvCxnSpPr>
          <p:cNvPr id="7" name="Tiesioji jungtis 9"/>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Tiesioji jungtis 16"/>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Teksto vietos rezervavimo ženklas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lt-LT" smtClean="0"/>
              <a:t>Spustelėję redag. ruoš. teksto stilių</a:t>
            </a:r>
          </a:p>
        </p:txBody>
      </p:sp>
      <p:sp>
        <p:nvSpPr>
          <p:cNvPr id="32" name="Turinio vietos rezervavimo ženklas 31"/>
          <p:cNvSpPr>
            <a:spLocks noGrp="1"/>
          </p:cNvSpPr>
          <p:nvPr>
            <p:ph sz="half" idx="2"/>
          </p:nvPr>
        </p:nvSpPr>
        <p:spPr>
          <a:xfrm>
            <a:off x="457200" y="2201896"/>
            <a:ext cx="4038600" cy="3913632"/>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34" name="Turinio vietos rezervavimo ženklas 33"/>
          <p:cNvSpPr>
            <a:spLocks noGrp="1"/>
          </p:cNvSpPr>
          <p:nvPr>
            <p:ph sz="quarter" idx="4"/>
          </p:nvPr>
        </p:nvSpPr>
        <p:spPr>
          <a:xfrm>
            <a:off x="4649788" y="2201896"/>
            <a:ext cx="4038600" cy="3913632"/>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2" name="Antraštė 1"/>
          <p:cNvSpPr>
            <a:spLocks noGrp="1"/>
          </p:cNvSpPr>
          <p:nvPr>
            <p:ph type="title"/>
          </p:nvPr>
        </p:nvSpPr>
        <p:spPr>
          <a:xfrm>
            <a:off x="457200" y="155448"/>
            <a:ext cx="8229600" cy="1143000"/>
          </a:xfrm>
        </p:spPr>
        <p:txBody>
          <a:bodyPr/>
          <a:lstStyle>
            <a:lvl1pPr>
              <a:defRPr/>
            </a:lvl1pPr>
          </a:lstStyle>
          <a:p>
            <a:r>
              <a:rPr lang="lt-LT" smtClean="0"/>
              <a:t>Spustelėję redag. ruoš. pavad. stilių</a:t>
            </a:r>
            <a:endParaRPr lang="en-US"/>
          </a:p>
        </p:txBody>
      </p:sp>
      <p:sp>
        <p:nvSpPr>
          <p:cNvPr id="12" name="Teksto vietos rezervavimo ženklas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lt-LT" smtClean="0"/>
              <a:t>Spustelėję redag. ruoš. teksto stilių</a:t>
            </a:r>
          </a:p>
        </p:txBody>
      </p:sp>
      <p:sp>
        <p:nvSpPr>
          <p:cNvPr id="9" name="Skaidrės numerio vietos rezervavimo ženklas 8"/>
          <p:cNvSpPr>
            <a:spLocks noGrp="1"/>
          </p:cNvSpPr>
          <p:nvPr>
            <p:ph type="sldNum" sz="quarter" idx="10"/>
          </p:nvPr>
        </p:nvSpPr>
        <p:spPr/>
        <p:txBody>
          <a:bodyPr/>
          <a:lstStyle>
            <a:lvl1pPr>
              <a:defRPr/>
            </a:lvl1pPr>
          </a:lstStyle>
          <a:p>
            <a:pPr>
              <a:defRPr/>
            </a:pPr>
            <a:fld id="{59997D82-3172-4FB4-B5AD-2197BFB3D5AA}" type="slidenum">
              <a:rPr lang="lt-LT"/>
              <a:pPr>
                <a:defRPr/>
              </a:pPr>
              <a:t>‹#›</a:t>
            </a:fld>
            <a:endParaRPr lang="lt-LT"/>
          </a:p>
        </p:txBody>
      </p:sp>
      <p:sp>
        <p:nvSpPr>
          <p:cNvPr id="10" name="Poraštės vietos rezervavimo ženklas 7"/>
          <p:cNvSpPr>
            <a:spLocks noGrp="1"/>
          </p:cNvSpPr>
          <p:nvPr>
            <p:ph type="ftr" sz="quarter" idx="11"/>
          </p:nvPr>
        </p:nvSpPr>
        <p:spPr/>
        <p:txBody>
          <a:bodyPr/>
          <a:lstStyle>
            <a:lvl1pPr>
              <a:defRPr/>
            </a:lvl1pPr>
          </a:lstStyle>
          <a:p>
            <a:pPr>
              <a:defRPr/>
            </a:pPr>
            <a:endParaRPr lang="lt-LT"/>
          </a:p>
        </p:txBody>
      </p:sp>
      <p:sp>
        <p:nvSpPr>
          <p:cNvPr id="11" name="Datos vietos rezervavimo ženklas 6"/>
          <p:cNvSpPr>
            <a:spLocks noGrp="1"/>
          </p:cNvSpPr>
          <p:nvPr>
            <p:ph type="dt" sz="half" idx="12"/>
          </p:nvPr>
        </p:nvSpPr>
        <p:spPr/>
        <p:txBody>
          <a:bodyPr/>
          <a:lstStyle>
            <a:lvl1pPr>
              <a:defRPr/>
            </a:lvl1pPr>
          </a:lstStyle>
          <a:p>
            <a:pPr>
              <a:defRPr/>
            </a:pPr>
            <a:fld id="{502CE898-2823-4A93-AA78-F8E781B56E63}" type="datetimeFigureOut">
              <a:rPr lang="lt-LT"/>
              <a:pPr>
                <a:defRPr/>
              </a:pPr>
              <a:t>2014.02.27</a:t>
            </a:fld>
            <a:endParaRPr lang="lt-L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mtClean="0"/>
              <a:t>Spustelėję redag. ruoš. pavad. stilių</a:t>
            </a:r>
            <a:endParaRPr lang="en-US"/>
          </a:p>
        </p:txBody>
      </p:sp>
      <p:sp>
        <p:nvSpPr>
          <p:cNvPr id="3" name="Datos vietos rezervavimo ženklas 23"/>
          <p:cNvSpPr>
            <a:spLocks noGrp="1"/>
          </p:cNvSpPr>
          <p:nvPr>
            <p:ph type="dt" sz="half" idx="10"/>
          </p:nvPr>
        </p:nvSpPr>
        <p:spPr/>
        <p:txBody>
          <a:bodyPr/>
          <a:lstStyle>
            <a:lvl1pPr>
              <a:defRPr/>
            </a:lvl1pPr>
          </a:lstStyle>
          <a:p>
            <a:pPr>
              <a:defRPr/>
            </a:pPr>
            <a:fld id="{7B9F9B55-8E5B-4958-BF18-37BDA2E1944F}" type="datetimeFigureOut">
              <a:rPr lang="lt-LT"/>
              <a:pPr>
                <a:defRPr/>
              </a:pPr>
              <a:t>2014.02.27</a:t>
            </a:fld>
            <a:endParaRPr lang="lt-LT"/>
          </a:p>
        </p:txBody>
      </p:sp>
      <p:sp>
        <p:nvSpPr>
          <p:cNvPr id="4" name="Poraštės vietos rezervavimo ženklas 9"/>
          <p:cNvSpPr>
            <a:spLocks noGrp="1"/>
          </p:cNvSpPr>
          <p:nvPr>
            <p:ph type="ftr" sz="quarter" idx="11"/>
          </p:nvPr>
        </p:nvSpPr>
        <p:spPr/>
        <p:txBody>
          <a:bodyPr/>
          <a:lstStyle>
            <a:lvl1pPr>
              <a:defRPr/>
            </a:lvl1pPr>
          </a:lstStyle>
          <a:p>
            <a:pPr>
              <a:defRPr/>
            </a:pPr>
            <a:endParaRPr lang="lt-LT"/>
          </a:p>
        </p:txBody>
      </p:sp>
      <p:sp>
        <p:nvSpPr>
          <p:cNvPr id="5" name="Skaidrės numerio vietos rezervavimo ženklas 21"/>
          <p:cNvSpPr>
            <a:spLocks noGrp="1"/>
          </p:cNvSpPr>
          <p:nvPr>
            <p:ph type="sldNum" sz="quarter" idx="12"/>
          </p:nvPr>
        </p:nvSpPr>
        <p:spPr/>
        <p:txBody>
          <a:bodyPr/>
          <a:lstStyle>
            <a:lvl1pPr>
              <a:defRPr/>
            </a:lvl1pPr>
          </a:lstStyle>
          <a:p>
            <a:pPr>
              <a:defRPr/>
            </a:pPr>
            <a:fld id="{950F071B-0315-46AC-9329-E93636237614}" type="slidenum">
              <a:rPr lang="lt-LT"/>
              <a:pPr>
                <a:defRPr/>
              </a:pPr>
              <a:t>‹#›</a:t>
            </a:fld>
            <a:endParaRPr lang="lt-L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23"/>
          <p:cNvSpPr>
            <a:spLocks noGrp="1"/>
          </p:cNvSpPr>
          <p:nvPr>
            <p:ph type="dt" sz="half" idx="10"/>
          </p:nvPr>
        </p:nvSpPr>
        <p:spPr/>
        <p:txBody>
          <a:bodyPr/>
          <a:lstStyle>
            <a:lvl1pPr>
              <a:defRPr/>
            </a:lvl1pPr>
          </a:lstStyle>
          <a:p>
            <a:pPr>
              <a:defRPr/>
            </a:pPr>
            <a:fld id="{1822A959-2442-4C2E-8CE4-87E15C7D65B6}" type="datetimeFigureOut">
              <a:rPr lang="lt-LT"/>
              <a:pPr>
                <a:defRPr/>
              </a:pPr>
              <a:t>2014.02.27</a:t>
            </a:fld>
            <a:endParaRPr lang="lt-LT"/>
          </a:p>
        </p:txBody>
      </p:sp>
      <p:sp>
        <p:nvSpPr>
          <p:cNvPr id="3" name="Poraštės vietos rezervavimo ženklas 9"/>
          <p:cNvSpPr>
            <a:spLocks noGrp="1"/>
          </p:cNvSpPr>
          <p:nvPr>
            <p:ph type="ftr" sz="quarter" idx="11"/>
          </p:nvPr>
        </p:nvSpPr>
        <p:spPr/>
        <p:txBody>
          <a:bodyPr/>
          <a:lstStyle>
            <a:lvl1pPr>
              <a:defRPr/>
            </a:lvl1pPr>
          </a:lstStyle>
          <a:p>
            <a:pPr>
              <a:defRPr/>
            </a:pPr>
            <a:endParaRPr lang="lt-LT"/>
          </a:p>
        </p:txBody>
      </p:sp>
      <p:sp>
        <p:nvSpPr>
          <p:cNvPr id="4" name="Skaidrės numerio vietos rezervavimo ženklas 21"/>
          <p:cNvSpPr>
            <a:spLocks noGrp="1"/>
          </p:cNvSpPr>
          <p:nvPr>
            <p:ph type="sldNum" sz="quarter" idx="12"/>
          </p:nvPr>
        </p:nvSpPr>
        <p:spPr/>
        <p:txBody>
          <a:bodyPr/>
          <a:lstStyle>
            <a:lvl1pPr>
              <a:defRPr/>
            </a:lvl1pPr>
          </a:lstStyle>
          <a:p>
            <a:pPr>
              <a:defRPr/>
            </a:pPr>
            <a:fld id="{BAEA56C5-305E-4B39-ADAE-F91100C091A5}" type="slidenum">
              <a:rPr lang="lt-LT"/>
              <a:pPr>
                <a:defRPr/>
              </a:pPr>
              <a:t>‹#›</a:t>
            </a:fld>
            <a:endParaRPr lang="lt-L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9" name="Turinio vietos rezervavimo ženklas 28"/>
          <p:cNvSpPr>
            <a:spLocks noGrp="1"/>
          </p:cNvSpPr>
          <p:nvPr>
            <p:ph sz="quarter" idx="1"/>
          </p:nvPr>
        </p:nvSpPr>
        <p:spPr>
          <a:xfrm>
            <a:off x="457200" y="457200"/>
            <a:ext cx="6248400" cy="5715000"/>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a:p>
        </p:txBody>
      </p:sp>
      <p:sp>
        <p:nvSpPr>
          <p:cNvPr id="3" name="Teksto vietos rezervavimo ženklas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lt-LT" smtClean="0"/>
              <a:t>Spustelėję redag. ruoš. teksto stilių</a:t>
            </a:r>
          </a:p>
        </p:txBody>
      </p:sp>
      <p:sp>
        <p:nvSpPr>
          <p:cNvPr id="31" name="Antraštė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lt-LT" smtClean="0"/>
              <a:t>Spustelėję redag. ruoš. pavad. stilių</a:t>
            </a:r>
            <a:endParaRPr lang="en-US"/>
          </a:p>
        </p:txBody>
      </p:sp>
      <p:sp>
        <p:nvSpPr>
          <p:cNvPr id="5" name="Datos vietos rezervavimo ženklas 7"/>
          <p:cNvSpPr>
            <a:spLocks noGrp="1"/>
          </p:cNvSpPr>
          <p:nvPr>
            <p:ph type="dt" sz="half" idx="10"/>
          </p:nvPr>
        </p:nvSpPr>
        <p:spPr/>
        <p:txBody>
          <a:bodyPr/>
          <a:lstStyle>
            <a:lvl1pPr>
              <a:defRPr/>
            </a:lvl1pPr>
          </a:lstStyle>
          <a:p>
            <a:pPr>
              <a:defRPr/>
            </a:pPr>
            <a:fld id="{CB92E48C-E039-432C-8D5E-FCE46B2207E9}" type="datetimeFigureOut">
              <a:rPr lang="lt-LT"/>
              <a:pPr>
                <a:defRPr/>
              </a:pPr>
              <a:t>2014.02.27</a:t>
            </a:fld>
            <a:endParaRPr lang="lt-LT"/>
          </a:p>
        </p:txBody>
      </p:sp>
      <p:sp>
        <p:nvSpPr>
          <p:cNvPr id="6" name="Skaidrės numerio vietos rezervavimo ženklas 8"/>
          <p:cNvSpPr>
            <a:spLocks noGrp="1"/>
          </p:cNvSpPr>
          <p:nvPr>
            <p:ph type="sldNum" sz="quarter" idx="11"/>
          </p:nvPr>
        </p:nvSpPr>
        <p:spPr/>
        <p:txBody>
          <a:bodyPr/>
          <a:lstStyle>
            <a:lvl1pPr>
              <a:defRPr/>
            </a:lvl1pPr>
          </a:lstStyle>
          <a:p>
            <a:pPr>
              <a:defRPr/>
            </a:pPr>
            <a:fld id="{4BD00A70-201A-40B8-B8D2-F5CE4BD5F405}" type="slidenum">
              <a:rPr lang="lt-LT"/>
              <a:pPr>
                <a:defRPr/>
              </a:pPr>
              <a:t>‹#›</a:t>
            </a:fld>
            <a:endParaRPr lang="lt-LT"/>
          </a:p>
        </p:txBody>
      </p:sp>
      <p:sp>
        <p:nvSpPr>
          <p:cNvPr id="7" name="Poraštės vietos rezervavimo ženklas 9"/>
          <p:cNvSpPr>
            <a:spLocks noGrp="1"/>
          </p:cNvSpPr>
          <p:nvPr>
            <p:ph type="ftr" sz="quarter" idx="12"/>
          </p:nvPr>
        </p:nvSpPr>
        <p:spPr/>
        <p:txBody>
          <a:bodyPr/>
          <a:lstStyle>
            <a:lvl1pPr>
              <a:defRPr/>
            </a:lvl1pPr>
          </a:lstStyle>
          <a:p>
            <a:pPr>
              <a:defRPr/>
            </a:pPr>
            <a:endParaRPr lang="lt-L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lt-LT" smtClean="0"/>
              <a:t>Spustelėję redag. ruoš. pavad. stilių</a:t>
            </a:r>
            <a:endParaRPr lang="en-US"/>
          </a:p>
        </p:txBody>
      </p:sp>
      <p:sp>
        <p:nvSpPr>
          <p:cNvPr id="3" name="Paveikslėlio vietos rezervavimo ženklas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lt-LT" noProof="0" smtClean="0"/>
              <a:t>Spustelėkite piktogr. norėdami įtraukti pav.</a:t>
            </a:r>
            <a:endParaRPr lang="en-US" noProof="0"/>
          </a:p>
        </p:txBody>
      </p:sp>
      <p:sp>
        <p:nvSpPr>
          <p:cNvPr id="4" name="Teksto vietos rezervavimo ženklas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lt-LT" smtClean="0"/>
              <a:t>Spustelėję redag. ruoš. teksto stilių</a:t>
            </a:r>
          </a:p>
        </p:txBody>
      </p:sp>
      <p:sp>
        <p:nvSpPr>
          <p:cNvPr id="5" name="Datos vietos rezervavimo ženklas 7"/>
          <p:cNvSpPr>
            <a:spLocks noGrp="1"/>
          </p:cNvSpPr>
          <p:nvPr>
            <p:ph type="dt" sz="half" idx="10"/>
          </p:nvPr>
        </p:nvSpPr>
        <p:spPr/>
        <p:txBody>
          <a:bodyPr/>
          <a:lstStyle>
            <a:lvl1pPr>
              <a:defRPr/>
            </a:lvl1pPr>
          </a:lstStyle>
          <a:p>
            <a:pPr>
              <a:defRPr/>
            </a:pPr>
            <a:fld id="{F3B54AD4-AB8C-4DBC-9400-88FD8C0F51F5}" type="datetimeFigureOut">
              <a:rPr lang="lt-LT"/>
              <a:pPr>
                <a:defRPr/>
              </a:pPr>
              <a:t>2014.02.27</a:t>
            </a:fld>
            <a:endParaRPr lang="lt-LT"/>
          </a:p>
        </p:txBody>
      </p:sp>
      <p:sp>
        <p:nvSpPr>
          <p:cNvPr id="6" name="Skaidrės numerio vietos rezervavimo ženklas 8"/>
          <p:cNvSpPr>
            <a:spLocks noGrp="1"/>
          </p:cNvSpPr>
          <p:nvPr>
            <p:ph type="sldNum" sz="quarter" idx="11"/>
          </p:nvPr>
        </p:nvSpPr>
        <p:spPr/>
        <p:txBody>
          <a:bodyPr/>
          <a:lstStyle>
            <a:lvl1pPr>
              <a:defRPr/>
            </a:lvl1pPr>
          </a:lstStyle>
          <a:p>
            <a:pPr>
              <a:defRPr/>
            </a:pPr>
            <a:fld id="{AD6108CC-8060-4C65-9B7F-07D3939D51E5}" type="slidenum">
              <a:rPr lang="lt-LT"/>
              <a:pPr>
                <a:defRPr/>
              </a:pPr>
              <a:t>‹#›</a:t>
            </a:fld>
            <a:endParaRPr lang="lt-LT"/>
          </a:p>
        </p:txBody>
      </p:sp>
      <p:sp>
        <p:nvSpPr>
          <p:cNvPr id="7" name="Poraštės vietos rezervavimo ženklas 9"/>
          <p:cNvSpPr>
            <a:spLocks noGrp="1"/>
          </p:cNvSpPr>
          <p:nvPr>
            <p:ph type="ftr" sz="quarter" idx="12"/>
          </p:nvPr>
        </p:nvSpPr>
        <p:spPr/>
        <p:txBody>
          <a:bodyPr/>
          <a:lstStyle>
            <a:lvl1pPr>
              <a:defRPr/>
            </a:lvl1pPr>
          </a:lstStyle>
          <a:p>
            <a:pPr>
              <a:defRPr/>
            </a:pPr>
            <a:endParaRPr lang="lt-L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Teksto vietos rezervavimo ženklas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en-US" smtClean="0"/>
          </a:p>
        </p:txBody>
      </p:sp>
      <p:sp>
        <p:nvSpPr>
          <p:cNvPr id="24" name="Datos vietos rezervavimo ženklas 23"/>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smtClean="0">
                <a:solidFill>
                  <a:schemeClr val="tx2"/>
                </a:solidFill>
                <a:latin typeface="+mn-lt"/>
              </a:defRPr>
            </a:lvl1pPr>
          </a:lstStyle>
          <a:p>
            <a:pPr>
              <a:defRPr/>
            </a:pPr>
            <a:fld id="{F428BD09-9181-4C2A-807A-595FD9F2CB75}" type="datetimeFigureOut">
              <a:rPr lang="lt-LT"/>
              <a:pPr>
                <a:defRPr/>
              </a:pPr>
              <a:t>2014.02.27</a:t>
            </a:fld>
            <a:endParaRPr lang="lt-LT"/>
          </a:p>
        </p:txBody>
      </p:sp>
      <p:sp>
        <p:nvSpPr>
          <p:cNvPr id="10" name="Poraštės vietos rezervavimo ženklas 9"/>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endParaRPr lang="lt-LT"/>
          </a:p>
        </p:txBody>
      </p:sp>
      <p:sp>
        <p:nvSpPr>
          <p:cNvPr id="22" name="Skaidrės numerio vietos rezervavimo ženklas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smtClean="0">
                <a:solidFill>
                  <a:schemeClr val="tx2"/>
                </a:solidFill>
                <a:latin typeface="+mn-lt"/>
              </a:defRPr>
            </a:lvl1pPr>
          </a:lstStyle>
          <a:p>
            <a:pPr>
              <a:defRPr/>
            </a:pPr>
            <a:fld id="{234CFF18-413E-4F1F-8998-799A6796770B}" type="slidenum">
              <a:rPr lang="lt-LT"/>
              <a:pPr>
                <a:defRPr/>
              </a:pPr>
              <a:t>‹#›</a:t>
            </a:fld>
            <a:endParaRPr lang="lt-LT"/>
          </a:p>
        </p:txBody>
      </p:sp>
      <p:sp>
        <p:nvSpPr>
          <p:cNvPr id="5" name="Pavadinimo vietos rezervavimo ženklas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lt-LT" smtClean="0"/>
              <a:t>Spustelėję redag. ruoš. pavad. stilių</a:t>
            </a:r>
            <a:endParaRPr lang="en-US"/>
          </a:p>
        </p:txBody>
      </p:sp>
    </p:spTree>
  </p:cSld>
  <p:clrMap bg1="dk1" tx1="lt1" bg2="dk2" tx2="lt2" accent1="accent1" accent2="accent2" accent3="accent3" accent4="accent4" accent5="accent5" accent6="accent6" hlink="hlink" folHlink="folHlink"/>
  <p:sldLayoutIdLst>
    <p:sldLayoutId id="2147483720" r:id="rId1"/>
    <p:sldLayoutId id="2147483719" r:id="rId2"/>
    <p:sldLayoutId id="2147483721" r:id="rId3"/>
    <p:sldLayoutId id="2147483718" r:id="rId4"/>
    <p:sldLayoutId id="2147483722" r:id="rId5"/>
    <p:sldLayoutId id="2147483717" r:id="rId6"/>
    <p:sldLayoutId id="2147483716" r:id="rId7"/>
    <p:sldLayoutId id="2147483723" r:id="rId8"/>
    <p:sldLayoutId id="2147483724" r:id="rId9"/>
    <p:sldLayoutId id="2147483715" r:id="rId10"/>
    <p:sldLayoutId id="2147483714" r:id="rId11"/>
  </p:sldLayoutIdLst>
  <p:txStyles>
    <p:titleStyle>
      <a:lvl1pPr algn="l" rtl="0" fontAlgn="base">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fontAlgn="base">
        <a:spcBef>
          <a:spcPct val="0"/>
        </a:spcBef>
        <a:spcAft>
          <a:spcPct val="0"/>
        </a:spcAft>
        <a:defRPr sz="4200">
          <a:solidFill>
            <a:srgbClr val="F9F9F9"/>
          </a:solidFill>
          <a:latin typeface="Constantia" pitchFamily="18" charset="0"/>
        </a:defRPr>
      </a:lvl2pPr>
      <a:lvl3pPr algn="l" rtl="0" fontAlgn="base">
        <a:spcBef>
          <a:spcPct val="0"/>
        </a:spcBef>
        <a:spcAft>
          <a:spcPct val="0"/>
        </a:spcAft>
        <a:defRPr sz="4200">
          <a:solidFill>
            <a:srgbClr val="F9F9F9"/>
          </a:solidFill>
          <a:latin typeface="Constantia" pitchFamily="18" charset="0"/>
        </a:defRPr>
      </a:lvl3pPr>
      <a:lvl4pPr algn="l" rtl="0" fontAlgn="base">
        <a:spcBef>
          <a:spcPct val="0"/>
        </a:spcBef>
        <a:spcAft>
          <a:spcPct val="0"/>
        </a:spcAft>
        <a:defRPr sz="4200">
          <a:solidFill>
            <a:srgbClr val="F9F9F9"/>
          </a:solidFill>
          <a:latin typeface="Constantia" pitchFamily="18" charset="0"/>
        </a:defRPr>
      </a:lvl4pPr>
      <a:lvl5pPr algn="l" rtl="0" fontAlgn="base">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fontAlgn="base">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fontAlgn="base">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fontAlgn="base">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fontAlgn="base">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fontAlgn="base">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provita.vdu.lt/"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ntrinis pavadinimas 2"/>
          <p:cNvSpPr>
            <a:spLocks noGrp="1"/>
          </p:cNvSpPr>
          <p:nvPr>
            <p:ph type="subTitle" idx="1"/>
          </p:nvPr>
        </p:nvSpPr>
        <p:spPr>
          <a:xfrm>
            <a:off x="3348038" y="4221163"/>
            <a:ext cx="5534025" cy="1584325"/>
          </a:xfrm>
        </p:spPr>
        <p:txBody>
          <a:bodyPr>
            <a:normAutofit/>
          </a:bodyPr>
          <a:lstStyle/>
          <a:p>
            <a:pPr fontAlgn="auto">
              <a:spcAft>
                <a:spcPts val="0"/>
              </a:spcAft>
              <a:buFont typeface="Wingdings 2"/>
              <a:buNone/>
              <a:defRPr/>
            </a:pPr>
            <a:r>
              <a:rPr lang="lt-LT" dirty="0" smtClean="0"/>
              <a:t>II gimnazijos klasė</a:t>
            </a:r>
          </a:p>
          <a:p>
            <a:pPr fontAlgn="auto">
              <a:spcAft>
                <a:spcPts val="0"/>
              </a:spcAft>
              <a:buFont typeface="Wingdings 2"/>
              <a:buNone/>
              <a:defRPr/>
            </a:pPr>
            <a:r>
              <a:rPr lang="lt-LT" sz="2000" dirty="0" smtClean="0">
                <a:latin typeface="Times New Roman" panose="02020603050405020304" pitchFamily="18" charset="0"/>
                <a:cs typeface="Times New Roman" panose="02020603050405020304" pitchFamily="18" charset="0"/>
              </a:rPr>
              <a:t>Parengė tikybos mokytoja metodininkė</a:t>
            </a:r>
          </a:p>
          <a:p>
            <a:pPr fontAlgn="auto">
              <a:spcAft>
                <a:spcPts val="0"/>
              </a:spcAft>
              <a:buFont typeface="Wingdings 2"/>
              <a:buNone/>
              <a:defRPr/>
            </a:pPr>
            <a:r>
              <a:rPr lang="lt-LT" sz="2000" dirty="0" smtClean="0">
                <a:latin typeface="Times New Roman" panose="02020603050405020304" pitchFamily="18" charset="0"/>
                <a:cs typeface="Times New Roman" panose="02020603050405020304" pitchFamily="18" charset="0"/>
              </a:rPr>
              <a:t> Laimutė </a:t>
            </a:r>
            <a:r>
              <a:rPr lang="lt-LT" sz="2000" dirty="0" err="1" smtClean="0">
                <a:latin typeface="Times New Roman" panose="02020603050405020304" pitchFamily="18" charset="0"/>
                <a:cs typeface="Times New Roman" panose="02020603050405020304" pitchFamily="18" charset="0"/>
              </a:rPr>
              <a:t>Činčienė</a:t>
            </a:r>
            <a:endParaRPr lang="lt-LT" sz="2000" dirty="0">
              <a:latin typeface="Times New Roman" panose="02020603050405020304" pitchFamily="18" charset="0"/>
              <a:cs typeface="Times New Roman" panose="02020603050405020304" pitchFamily="18" charset="0"/>
            </a:endParaRPr>
          </a:p>
        </p:txBody>
      </p:sp>
      <p:sp>
        <p:nvSpPr>
          <p:cNvPr id="2" name="Antraštė 1"/>
          <p:cNvSpPr>
            <a:spLocks noGrp="1"/>
          </p:cNvSpPr>
          <p:nvPr>
            <p:ph type="ctrTitle"/>
          </p:nvPr>
        </p:nvSpPr>
        <p:spPr>
          <a:xfrm>
            <a:off x="467544" y="188640"/>
            <a:ext cx="8064896" cy="2160240"/>
          </a:xfrm>
        </p:spPr>
        <p:txBody>
          <a:bodyPr>
            <a:normAutofit/>
          </a:bodyPr>
          <a:lstStyle/>
          <a:p>
            <a:pPr fontAlgn="auto">
              <a:spcAft>
                <a:spcPts val="0"/>
              </a:spcAft>
              <a:defRPr/>
            </a:pPr>
            <a:r>
              <a:rPr lang="lt-LT" b="1" smtClean="0">
                <a:latin typeface="Times New Roman" panose="02020603050405020304" pitchFamily="18" charset="0"/>
                <a:cs typeface="Times New Roman" panose="02020603050405020304" pitchFamily="18" charset="0"/>
              </a:rPr>
              <a:t>Skaistumas – kelias į sėkmingą santuoką</a:t>
            </a:r>
            <a:endParaRPr lang="lt-LT" b="1">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a:xfrm>
            <a:off x="457200" y="1524000"/>
            <a:ext cx="8229600" cy="5073650"/>
          </a:xfrm>
        </p:spPr>
        <p:txBody>
          <a:bodyPr>
            <a:normAutofit/>
          </a:bodyPr>
          <a:lstStyle/>
          <a:p>
            <a:pPr marL="0" indent="0" algn="just">
              <a:buFont typeface="Wingdings 2" pitchFamily="18" charset="2"/>
              <a:buNone/>
            </a:pPr>
            <a:r>
              <a:rPr lang="lt-LT" sz="2400" smtClean="0">
                <a:latin typeface="Times New Roman" pitchFamily="18" charset="0"/>
                <a:cs typeface="Times New Roman" pitchFamily="18" charset="0"/>
              </a:rPr>
              <a:t>„Kūnas skirtas ne ištvirkavimui, bet Viešpačiui, o Viešpats – kūnui.  Prikėlęs Viešpatį, Dievas ir mus prikels savo galybe.  Argi nežinote, kad jūsų kūnai yra Kristaus nariai? Tad nejaugi aš, ėmęs Kristaus narius, paversiu juos kekšės nariais? Nieku būdu!  Ar nežinote, kad tas, kuris susijungia su kekše, tampa vienu kūnu su ja? Ir du taps, – sako Raštas, – vienu kūnu.  Taip pat kas susijungia su Viešpačiu, tampa viena dvasia su juo.  Sergėkitės palaidumo! Jokia kita žmogaus daroma nuodėmė nepaliečia kūno, o ištvirkėlis nusikalsta savo kūnui.  Ar nežinote, kad jūsų kūnas yra šventovė jumyse gyvenančios Šventosios Dvasios, kurią gavote iš Dievo, ir kad jūs nebepriklausote patys sau?  Iš tiesų esate brangiai nupirkti. Tad šlovinkite Dievą savo kūnu!“</a:t>
            </a:r>
          </a:p>
          <a:p>
            <a:pPr marL="0" indent="0" algn="r">
              <a:buFont typeface="Wingdings 2" pitchFamily="18" charset="2"/>
              <a:buNone/>
            </a:pPr>
            <a:r>
              <a:rPr lang="lt-LT" sz="2400" smtClean="0">
                <a:latin typeface="Times New Roman" pitchFamily="18" charset="0"/>
                <a:cs typeface="Times New Roman" pitchFamily="18" charset="0"/>
              </a:rPr>
              <a:t>1</a:t>
            </a:r>
            <a:r>
              <a:rPr lang="en-US" sz="2400" smtClean="0">
                <a:latin typeface="Times New Roman" pitchFamily="18" charset="0"/>
                <a:cs typeface="Times New Roman" pitchFamily="18" charset="0"/>
              </a:rPr>
              <a:t> </a:t>
            </a:r>
            <a:r>
              <a:rPr lang="lt-LT" sz="2400" smtClean="0">
                <a:latin typeface="Times New Roman" pitchFamily="18" charset="0"/>
                <a:cs typeface="Times New Roman" pitchFamily="18" charset="0"/>
              </a:rPr>
              <a:t>Kor 6,13-20</a:t>
            </a:r>
            <a:endParaRPr lang="lt-LT" sz="2400" smtClean="0"/>
          </a:p>
        </p:txBody>
      </p:sp>
      <p:sp>
        <p:nvSpPr>
          <p:cNvPr id="3" name="Antraštė 2"/>
          <p:cNvSpPr>
            <a:spLocks noGrp="1"/>
          </p:cNvSpPr>
          <p:nvPr>
            <p:ph type="title"/>
          </p:nvPr>
        </p:nvSpPr>
        <p:spPr/>
        <p:txBody>
          <a:bodyPr/>
          <a:lstStyle/>
          <a:p>
            <a:pPr algn="ctr" fontAlgn="auto">
              <a:spcAft>
                <a:spcPts val="0"/>
              </a:spcAft>
              <a:defRPr/>
            </a:pPr>
            <a:r>
              <a:rPr lang="lt-LT" smtClean="0">
                <a:latin typeface="Times New Roman" panose="02020603050405020304" pitchFamily="18" charset="0"/>
                <a:cs typeface="Times New Roman" panose="02020603050405020304" pitchFamily="18" charset="0"/>
              </a:rPr>
              <a:t> </a:t>
            </a:r>
            <a:r>
              <a:rPr lang="lt-LT" b="1">
                <a:latin typeface="Times New Roman" panose="02020603050405020304" pitchFamily="18" charset="0"/>
                <a:cs typeface="Times New Roman" panose="02020603050405020304" pitchFamily="18" charset="0"/>
              </a:rPr>
              <a:t>Šventajame </a:t>
            </a:r>
            <a:r>
              <a:rPr lang="lt-LT" b="1" smtClean="0">
                <a:latin typeface="Times New Roman" panose="02020603050405020304" pitchFamily="18" charset="0"/>
                <a:cs typeface="Times New Roman" panose="02020603050405020304" pitchFamily="18" charset="0"/>
              </a:rPr>
              <a:t>Rašte teigiama:</a:t>
            </a:r>
            <a:endParaRPr lang="lt-LT" b="1">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urinio vietos rezervavimo ženklas 1"/>
          <p:cNvSpPr>
            <a:spLocks noGrp="1"/>
          </p:cNvSpPr>
          <p:nvPr>
            <p:ph idx="1"/>
          </p:nvPr>
        </p:nvSpPr>
        <p:spPr/>
        <p:txBody>
          <a:bodyPr/>
          <a:lstStyle/>
          <a:p>
            <a:pPr marL="0" indent="0" algn="just">
              <a:buFont typeface="Wingdings 2" pitchFamily="18" charset="2"/>
              <a:buNone/>
            </a:pPr>
            <a:r>
              <a:rPr lang="lt-LT" smtClean="0"/>
              <a:t> </a:t>
            </a:r>
            <a:r>
              <a:rPr lang="lt-LT" smtClean="0">
                <a:latin typeface="Times New Roman" pitchFamily="18" charset="0"/>
                <a:cs typeface="Times New Roman" pitchFamily="18" charset="0"/>
              </a:rPr>
              <a:t>Visose senose kultūrose aptinkamas jaunųjų susilaikymo paprotys. Štai kaip šis paprotys aprašytas indų šventraščiuose: ,,Tris paras tegul jaunieji nevalgo sūdyto maisto, tegul miega ant žemės ir metus, dvylika dienų, šešias naktis arba mažiausiai tris naktis susilaiko nuo sueities.” Kuo ilgiau bus susilaikoma, tuo didesnė tikimybė susilaukti geresnių palikuonių. Jeigu susilaikoma metus, sakoma indų šventraščiuose, tai gims šventasis.</a:t>
            </a:r>
          </a:p>
          <a:p>
            <a:pPr marL="0" indent="0" algn="just">
              <a:buFont typeface="Wingdings 2" pitchFamily="18" charset="2"/>
              <a:buNone/>
            </a:pPr>
            <a:r>
              <a:rPr lang="lt-LT" smtClean="0">
                <a:latin typeface="Times New Roman" pitchFamily="18" charset="0"/>
                <a:cs typeface="Times New Roman" pitchFamily="18" charset="0"/>
              </a:rPr>
              <a:t> (,,Iš dangaus nusileidau...” A. Žarskus, 16psl.)</a:t>
            </a:r>
          </a:p>
          <a:p>
            <a:pPr marL="0" indent="0">
              <a:buFont typeface="Wingdings 2" pitchFamily="18" charset="2"/>
              <a:buNone/>
            </a:pPr>
            <a:endParaRPr lang="lt-LT" smtClean="0"/>
          </a:p>
        </p:txBody>
      </p:sp>
      <p:sp>
        <p:nvSpPr>
          <p:cNvPr id="3" name="Antraštė 2"/>
          <p:cNvSpPr>
            <a:spLocks noGrp="1"/>
          </p:cNvSpPr>
          <p:nvPr>
            <p:ph type="title"/>
          </p:nvPr>
        </p:nvSpPr>
        <p:spPr/>
        <p:txBody>
          <a:bodyPr/>
          <a:lstStyle/>
          <a:p>
            <a:pPr algn="ctr" fontAlgn="auto">
              <a:spcAft>
                <a:spcPts val="0"/>
              </a:spcAft>
              <a:defRPr/>
            </a:pPr>
            <a:r>
              <a:rPr lang="lt-LT" b="1" smtClean="0">
                <a:latin typeface="Times New Roman" panose="02020603050405020304" pitchFamily="18" charset="0"/>
                <a:cs typeface="Times New Roman" panose="02020603050405020304" pitchFamily="18" charset="0"/>
              </a:rPr>
              <a:t>Požiūris į skaistumą kitose kultūrose</a:t>
            </a:r>
            <a:endParaRPr lang="lt-LT" b="1">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urinio vietos rezervavimo ženklas 1"/>
          <p:cNvSpPr>
            <a:spLocks noGrp="1"/>
          </p:cNvSpPr>
          <p:nvPr>
            <p:ph idx="1"/>
          </p:nvPr>
        </p:nvSpPr>
        <p:spPr/>
        <p:txBody>
          <a:bodyPr/>
          <a:lstStyle/>
          <a:p>
            <a:pPr marL="0" indent="0" algn="just">
              <a:buFont typeface="Wingdings 2" pitchFamily="18" charset="2"/>
              <a:buNone/>
            </a:pPr>
            <a:r>
              <a:rPr lang="lt-LT" smtClean="0">
                <a:latin typeface="Times New Roman" pitchFamily="18" charset="0"/>
                <a:cs typeface="Times New Roman" pitchFamily="18" charset="0"/>
              </a:rPr>
              <a:t>Islamiškoje baudžiamoje teisėje tarp šešių sunkiausių nusikaltimų, už kuriuos numatytos vadinamosios ribinės arba fiksuotos bausmės yra lytiniai santykiai už santuokos ribų vadinami zina. Kiti šios kategorijos nusikaltimai yra vogimas, alkoholio vartojimas, plėšimas, atsimetimas nuo islamo bei melagingas kaltinimas nesantuokiniais ryšiais.</a:t>
            </a:r>
          </a:p>
          <a:p>
            <a:pPr marL="0" indent="0" algn="just">
              <a:buFont typeface="Wingdings 2" pitchFamily="18" charset="2"/>
              <a:buNone/>
            </a:pPr>
            <a:r>
              <a:rPr lang="lt-LT" smtClean="0">
                <a:latin typeface="Times New Roman" pitchFamily="18" charset="0"/>
                <a:cs typeface="Times New Roman" pitchFamily="18" charset="0"/>
              </a:rPr>
              <a:t>Kiekviena moteris ir vyras, turėję nesantuokinių lytinių santykių turi būti nuplakami šimtu rykštės smūgių, ir kad jų atžvilgiu negali būti jokio gailesčio. Be to, bausmė turi būti atliekama viešai. </a:t>
            </a:r>
          </a:p>
          <a:p>
            <a:pPr marL="0" indent="0">
              <a:buFont typeface="Wingdings 2" pitchFamily="18" charset="2"/>
              <a:buNone/>
            </a:pPr>
            <a:endParaRPr lang="lt-LT" smtClean="0"/>
          </a:p>
        </p:txBody>
      </p:sp>
      <p:sp>
        <p:nvSpPr>
          <p:cNvPr id="3" name="Antraštė 2"/>
          <p:cNvSpPr>
            <a:spLocks noGrp="1"/>
          </p:cNvSpPr>
          <p:nvPr>
            <p:ph type="title"/>
          </p:nvPr>
        </p:nvSpPr>
        <p:spPr/>
        <p:txBody>
          <a:bodyPr/>
          <a:lstStyle/>
          <a:p>
            <a:pPr algn="ctr" fontAlgn="auto">
              <a:spcAft>
                <a:spcPts val="0"/>
              </a:spcAft>
              <a:defRPr/>
            </a:pPr>
            <a:r>
              <a:rPr lang="lt-LT" b="1">
                <a:latin typeface="Times New Roman" panose="02020603050405020304" pitchFamily="18" charset="0"/>
                <a:cs typeface="Times New Roman" panose="02020603050405020304" pitchFamily="18" charset="0"/>
              </a:rPr>
              <a:t>Požiūris į skaistumą kitose kultūrose</a:t>
            </a:r>
            <a:endParaRPr lang="lt-LT"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a:bodyPr>
          <a:lstStyle/>
          <a:p>
            <a:pPr marL="274320" indent="-274320" algn="just" fontAlgn="auto">
              <a:spcAft>
                <a:spcPts val="0"/>
              </a:spcAft>
              <a:buFont typeface="Wingdings" panose="05000000000000000000" pitchFamily="2" charset="2"/>
              <a:buChar char="v"/>
              <a:defRPr/>
            </a:pPr>
            <a:r>
              <a:rPr lang="lt-LT" dirty="0">
                <a:latin typeface="Times New Roman" panose="02020603050405020304" pitchFamily="18" charset="0"/>
                <a:cs typeface="Times New Roman" panose="02020603050405020304" pitchFamily="18" charset="0"/>
              </a:rPr>
              <a:t>Kiekviena moteris ir vyras, turėję nesantuokinių lytinių santykių turi būti nuplakami šimtu rykštės smūgių, ir kad jų atžvilgiu negali būti jokio gailesčio. Be to, bausmė turi būti atliekama viešai. </a:t>
            </a:r>
            <a:endParaRPr lang="lt-LT" dirty="0" smtClean="0">
              <a:latin typeface="Times New Roman" panose="02020603050405020304" pitchFamily="18" charset="0"/>
              <a:cs typeface="Times New Roman" panose="02020603050405020304" pitchFamily="18" charset="0"/>
            </a:endParaRPr>
          </a:p>
          <a:p>
            <a:pPr marL="274320" indent="-274320" algn="just" fontAlgn="auto">
              <a:spcAft>
                <a:spcPts val="0"/>
              </a:spcAft>
              <a:buFont typeface="Wingdings" panose="05000000000000000000" pitchFamily="2" charset="2"/>
              <a:buChar char="v"/>
              <a:defRPr/>
            </a:pPr>
            <a:r>
              <a:rPr lang="lt-LT" dirty="0" smtClean="0">
                <a:latin typeface="Times New Roman" panose="02020603050405020304" pitchFamily="18" charset="0"/>
                <a:cs typeface="Times New Roman" panose="02020603050405020304" pitchFamily="18" charset="0"/>
              </a:rPr>
              <a:t>Už </a:t>
            </a:r>
            <a:r>
              <a:rPr lang="lt-LT" dirty="0">
                <a:latin typeface="Times New Roman" panose="02020603050405020304" pitchFamily="18" charset="0"/>
                <a:cs typeface="Times New Roman" panose="02020603050405020304" pitchFamily="18" charset="0"/>
              </a:rPr>
              <a:t>santuokos ribų atlikti lytiniai aktai baustini mirties </a:t>
            </a:r>
            <a:r>
              <a:rPr lang="lt-LT" dirty="0" smtClean="0">
                <a:latin typeface="Times New Roman" panose="02020603050405020304" pitchFamily="18" charset="0"/>
                <a:cs typeface="Times New Roman" panose="02020603050405020304" pitchFamily="18" charset="0"/>
              </a:rPr>
              <a:t>bausme (užmėtant </a:t>
            </a:r>
            <a:r>
              <a:rPr lang="lt-LT" dirty="0">
                <a:latin typeface="Times New Roman" panose="02020603050405020304" pitchFamily="18" charset="0"/>
                <a:cs typeface="Times New Roman" panose="02020603050405020304" pitchFamily="18" charset="0"/>
              </a:rPr>
              <a:t>akmenimis), jei nusikaltėlis ar nusikaltėlė turi savo šeimą. Nevedusiems/ netekėjusioms palikta šimto rykštės smūgių bausmė</a:t>
            </a:r>
            <a:r>
              <a:rPr lang="lt-LT" dirty="0" smtClean="0">
                <a:latin typeface="Times New Roman" panose="02020603050405020304" pitchFamily="18" charset="0"/>
                <a:cs typeface="Times New Roman" panose="02020603050405020304" pitchFamily="18" charset="0"/>
              </a:rPr>
              <a:t>.</a:t>
            </a:r>
          </a:p>
          <a:p>
            <a:pPr marL="274320" indent="-274320" algn="just" fontAlgn="auto">
              <a:spcAft>
                <a:spcPts val="0"/>
              </a:spcAft>
              <a:buFont typeface="Wingdings" panose="05000000000000000000" pitchFamily="2" charset="2"/>
              <a:buChar char="v"/>
              <a:defRPr/>
            </a:pPr>
            <a:r>
              <a:rPr lang="lt-LT" dirty="0" smtClean="0">
                <a:latin typeface="Times New Roman" panose="02020603050405020304" pitchFamily="18" charset="0"/>
                <a:cs typeface="Times New Roman" panose="02020603050405020304" pitchFamily="18" charset="0"/>
              </a:rPr>
              <a:t>Skiriamos </a:t>
            </a:r>
            <a:r>
              <a:rPr lang="lt-LT" dirty="0">
                <a:latin typeface="Times New Roman" panose="02020603050405020304" pitchFamily="18" charset="0"/>
                <a:cs typeface="Times New Roman" panose="02020603050405020304" pitchFamily="18" charset="0"/>
              </a:rPr>
              <a:t>bausmės yra neginčytinos, nes šios kategorijos nusikaltimai pažeidžia vadinamąją „Dievo teisę</a:t>
            </a:r>
            <a:r>
              <a:rPr lang="lt-LT" dirty="0" smtClean="0">
                <a:latin typeface="Times New Roman" panose="02020603050405020304" pitchFamily="18" charset="0"/>
                <a:cs typeface="Times New Roman" panose="02020603050405020304" pitchFamily="18" charset="0"/>
              </a:rPr>
              <a:t>“. </a:t>
            </a:r>
            <a:endParaRPr lang="lt-LT" dirty="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lt-LT"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lnSpcReduction="10000"/>
          </a:bodyPr>
          <a:lstStyle/>
          <a:p>
            <a:pPr marL="0" indent="0">
              <a:lnSpc>
                <a:spcPct val="80000"/>
              </a:lnSpc>
              <a:buClr>
                <a:srgbClr val="F3A447"/>
              </a:buClr>
              <a:buFont typeface="Wingdings 2" pitchFamily="18" charset="2"/>
              <a:buNone/>
            </a:pPr>
            <a:endParaRPr lang="lt-LT" sz="3000" dirty="0" smtClean="0">
              <a:solidFill>
                <a:srgbClr val="FFFFFF"/>
              </a:solidFill>
              <a:latin typeface="Times New Roman" pitchFamily="18" charset="0"/>
              <a:cs typeface="Times New Roman" pitchFamily="18" charset="0"/>
            </a:endParaRPr>
          </a:p>
          <a:p>
            <a:pPr marL="0" indent="0">
              <a:lnSpc>
                <a:spcPct val="80000"/>
              </a:lnSpc>
              <a:buClr>
                <a:srgbClr val="F3A447"/>
              </a:buClr>
              <a:buFont typeface="Wingdings" pitchFamily="2" charset="2"/>
              <a:buChar char="v"/>
            </a:pPr>
            <a:endParaRPr lang="lt-LT" sz="3800" dirty="0" smtClean="0">
              <a:solidFill>
                <a:srgbClr val="FFFFFF"/>
              </a:solidFill>
              <a:latin typeface="Times New Roman" pitchFamily="18" charset="0"/>
              <a:cs typeface="Times New Roman" pitchFamily="18" charset="0"/>
            </a:endParaRPr>
          </a:p>
          <a:p>
            <a:pPr marL="0" indent="0">
              <a:lnSpc>
                <a:spcPct val="80000"/>
              </a:lnSpc>
              <a:buClr>
                <a:srgbClr val="F3A447"/>
              </a:buClr>
              <a:buFont typeface="Wingdings" pitchFamily="2" charset="2"/>
              <a:buChar char="v"/>
            </a:pPr>
            <a:r>
              <a:rPr lang="lt-LT" sz="3800" dirty="0" smtClean="0">
                <a:solidFill>
                  <a:srgbClr val="FFFFFF"/>
                </a:solidFill>
                <a:latin typeface="Times New Roman" pitchFamily="18" charset="0"/>
                <a:cs typeface="Times New Roman" pitchFamily="18" charset="0"/>
              </a:rPr>
              <a:t> Pildydami lentelę, pažymėdami teiginius, kuriems pritariate, nurodysite skaistumo vertybės svarbą ikivedybiniame gyvenime.  </a:t>
            </a:r>
            <a:r>
              <a:rPr lang="lt-LT" sz="3000" dirty="0" smtClean="0">
                <a:solidFill>
                  <a:srgbClr val="FFFFFF"/>
                </a:solidFill>
                <a:latin typeface="Times New Roman" pitchFamily="18" charset="0"/>
                <a:cs typeface="Times New Roman" pitchFamily="18" charset="0"/>
              </a:rPr>
              <a:t>(</a:t>
            </a:r>
            <a:r>
              <a:rPr lang="lt-LT" sz="3000" dirty="0" smtClean="0">
                <a:solidFill>
                  <a:srgbClr val="FFFFFF"/>
                </a:solidFill>
                <a:latin typeface="Times New Roman" pitchFamily="18" charset="0"/>
                <a:cs typeface="Times New Roman" pitchFamily="18" charset="0"/>
              </a:rPr>
              <a:t>Priedas Nr</a:t>
            </a:r>
            <a:r>
              <a:rPr lang="lt-LT" sz="3000" dirty="0">
                <a:solidFill>
                  <a:srgbClr val="FFFFFF"/>
                </a:solidFill>
                <a:latin typeface="Times New Roman" pitchFamily="18" charset="0"/>
                <a:cs typeface="Times New Roman" pitchFamily="18" charset="0"/>
              </a:rPr>
              <a:t>.</a:t>
            </a:r>
            <a:r>
              <a:rPr lang="lt-LT" sz="3000" dirty="0" smtClean="0">
                <a:solidFill>
                  <a:srgbClr val="FFFFFF"/>
                </a:solidFill>
                <a:latin typeface="Times New Roman" pitchFamily="18" charset="0"/>
                <a:cs typeface="Times New Roman" pitchFamily="18" charset="0"/>
              </a:rPr>
              <a:t> </a:t>
            </a:r>
            <a:r>
              <a:rPr lang="lt-LT" sz="3000" dirty="0" smtClean="0">
                <a:solidFill>
                  <a:srgbClr val="FFFFFF"/>
                </a:solidFill>
                <a:latin typeface="Times New Roman" pitchFamily="18" charset="0"/>
                <a:cs typeface="Times New Roman" pitchFamily="18" charset="0"/>
              </a:rPr>
              <a:t>1)</a:t>
            </a:r>
          </a:p>
          <a:p>
            <a:pPr marL="0" indent="0">
              <a:lnSpc>
                <a:spcPct val="80000"/>
              </a:lnSpc>
              <a:buClr>
                <a:srgbClr val="F3A447"/>
              </a:buClr>
              <a:buFont typeface="Wingdings" pitchFamily="2" charset="2"/>
              <a:buChar char="v"/>
            </a:pPr>
            <a:endParaRPr lang="lt-LT" sz="3000" dirty="0" smtClean="0">
              <a:solidFill>
                <a:srgbClr val="FFFFFF"/>
              </a:solidFill>
              <a:latin typeface="Times New Roman" pitchFamily="18" charset="0"/>
              <a:cs typeface="Times New Roman" pitchFamily="18" charset="0"/>
            </a:endParaRPr>
          </a:p>
          <a:p>
            <a:pPr marL="0" indent="0">
              <a:lnSpc>
                <a:spcPct val="80000"/>
              </a:lnSpc>
              <a:buClr>
                <a:srgbClr val="F3A447"/>
              </a:buClr>
              <a:buFont typeface="Wingdings" pitchFamily="2" charset="2"/>
              <a:buChar char="v"/>
            </a:pPr>
            <a:endParaRPr lang="lt-LT" sz="2200" dirty="0" smtClean="0">
              <a:solidFill>
                <a:srgbClr val="FFFFFF"/>
              </a:solidFill>
              <a:latin typeface="Times New Roman" pitchFamily="18" charset="0"/>
              <a:cs typeface="Times New Roman" pitchFamily="18" charset="0"/>
            </a:endParaRPr>
          </a:p>
          <a:p>
            <a:pPr marL="0" indent="0">
              <a:lnSpc>
                <a:spcPct val="80000"/>
              </a:lnSpc>
              <a:buClr>
                <a:srgbClr val="F3A447"/>
              </a:buClr>
              <a:buFont typeface="Wingdings" pitchFamily="2" charset="2"/>
              <a:buNone/>
            </a:pPr>
            <a:endParaRPr lang="lt-LT" sz="2200" dirty="0" smtClean="0">
              <a:solidFill>
                <a:srgbClr val="FFFFFF"/>
              </a:solidFill>
              <a:latin typeface="Times New Roman" pitchFamily="18" charset="0"/>
              <a:cs typeface="Times New Roman" pitchFamily="18" charset="0"/>
            </a:endParaRPr>
          </a:p>
          <a:p>
            <a:pPr marL="0" indent="0">
              <a:lnSpc>
                <a:spcPct val="80000"/>
              </a:lnSpc>
              <a:buClr>
                <a:srgbClr val="F3A447"/>
              </a:buClr>
              <a:buFont typeface="Wingdings 2" pitchFamily="18" charset="2"/>
              <a:buNone/>
            </a:pPr>
            <a:endParaRPr lang="lt-LT" sz="2200" dirty="0" smtClean="0">
              <a:solidFill>
                <a:srgbClr val="FFFFFF"/>
              </a:solidFill>
              <a:latin typeface="Times New Roman" pitchFamily="18" charset="0"/>
              <a:cs typeface="Times New Roman" pitchFamily="18" charset="0"/>
            </a:endParaRPr>
          </a:p>
          <a:p>
            <a:pPr marL="0" indent="0" algn="ctr">
              <a:lnSpc>
                <a:spcPct val="80000"/>
              </a:lnSpc>
              <a:buClr>
                <a:srgbClr val="F3A447"/>
              </a:buClr>
              <a:buFont typeface="Wingdings 2" pitchFamily="18" charset="2"/>
              <a:buNone/>
            </a:pPr>
            <a:r>
              <a:rPr lang="lt-LT" dirty="0" smtClean="0">
                <a:solidFill>
                  <a:srgbClr val="FFFFFF"/>
                </a:solidFill>
                <a:latin typeface="Times New Roman" pitchFamily="18" charset="0"/>
                <a:cs typeface="Times New Roman" pitchFamily="18" charset="0"/>
              </a:rPr>
              <a:t>Atlikus užduotį aptariame.</a:t>
            </a:r>
          </a:p>
        </p:txBody>
      </p:sp>
      <p:sp>
        <p:nvSpPr>
          <p:cNvPr id="3" name="Antraštė 2"/>
          <p:cNvSpPr>
            <a:spLocks noGrp="1"/>
          </p:cNvSpPr>
          <p:nvPr>
            <p:ph type="title"/>
          </p:nvPr>
        </p:nvSpPr>
        <p:spPr>
          <a:xfrm>
            <a:off x="457200" y="152400"/>
            <a:ext cx="8229600" cy="1116360"/>
          </a:xfrm>
        </p:spPr>
        <p:txBody>
          <a:bodyPr/>
          <a:lstStyle/>
          <a:p>
            <a:pPr algn="ctr" fontAlgn="auto">
              <a:spcAft>
                <a:spcPts val="0"/>
              </a:spcAft>
              <a:defRPr/>
            </a:pPr>
            <a:r>
              <a:rPr lang="lt-LT" b="1">
                <a:latin typeface="Times New Roman" panose="02020603050405020304" pitchFamily="18" charset="0"/>
                <a:cs typeface="Times New Roman" panose="02020603050405020304" pitchFamily="18" charset="0"/>
              </a:rPr>
              <a:t>Individuali užduotis</a:t>
            </a:r>
            <a:endParaRPr lang="lt-LT" b="1"/>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urinio vietos rezervavimo ženklas 1"/>
          <p:cNvSpPr>
            <a:spLocks noGrp="1"/>
          </p:cNvSpPr>
          <p:nvPr>
            <p:ph idx="1"/>
          </p:nvPr>
        </p:nvSpPr>
        <p:spPr>
          <a:xfrm>
            <a:off x="467544" y="908720"/>
            <a:ext cx="8229600" cy="5472112"/>
          </a:xfrm>
        </p:spPr>
        <p:txBody>
          <a:bodyPr/>
          <a:lstStyle/>
          <a:p>
            <a:pPr marL="0" indent="0" algn="ctr">
              <a:buFont typeface="Wingdings 2" pitchFamily="18" charset="2"/>
              <a:buNone/>
            </a:pPr>
            <a:endParaRPr lang="lt-LT" sz="2800" smtClean="0">
              <a:latin typeface="Times New Roman" pitchFamily="18" charset="0"/>
              <a:cs typeface="Times New Roman" pitchFamily="18" charset="0"/>
            </a:endParaRPr>
          </a:p>
        </p:txBody>
      </p:sp>
      <p:sp>
        <p:nvSpPr>
          <p:cNvPr id="3" name="Antraštė 2"/>
          <p:cNvSpPr>
            <a:spLocks noGrp="1"/>
          </p:cNvSpPr>
          <p:nvPr>
            <p:ph type="title"/>
          </p:nvPr>
        </p:nvSpPr>
        <p:spPr>
          <a:xfrm>
            <a:off x="457200" y="152400"/>
            <a:ext cx="6707088" cy="612304"/>
          </a:xfrm>
        </p:spPr>
        <p:txBody>
          <a:bodyPr/>
          <a:lstStyle/>
          <a:p>
            <a:pPr algn="ctr" fontAlgn="auto">
              <a:spcAft>
                <a:spcPts val="0"/>
              </a:spcAft>
              <a:defRPr/>
            </a:pPr>
            <a:r>
              <a:rPr lang="lt-LT" sz="3200" b="1" dirty="0">
                <a:latin typeface="Times New Roman" panose="02020603050405020304" pitchFamily="18" charset="0"/>
                <a:cs typeface="Times New Roman" panose="02020603050405020304" pitchFamily="18" charset="0"/>
              </a:rPr>
              <a:t>Skaistumas apsaugo </a:t>
            </a:r>
            <a:r>
              <a:rPr lang="lt-LT" sz="3200" b="1" dirty="0" smtClean="0">
                <a:latin typeface="Times New Roman" panose="02020603050405020304" pitchFamily="18" charset="0"/>
                <a:cs typeface="Times New Roman" panose="02020603050405020304" pitchFamily="18" charset="0"/>
              </a:rPr>
              <a:t>nuo :</a:t>
            </a:r>
            <a:endParaRPr lang="lt-LT" sz="3200" dirty="0">
              <a:latin typeface="Times New Roman" panose="02020603050405020304" pitchFamily="18" charset="0"/>
              <a:cs typeface="Times New Roman" panose="02020603050405020304" pitchFamily="18" charset="0"/>
            </a:endParaRPr>
          </a:p>
        </p:txBody>
      </p:sp>
      <p:graphicFrame>
        <p:nvGraphicFramePr>
          <p:cNvPr id="4" name="Lentelė 3"/>
          <p:cNvGraphicFramePr>
            <a:graphicFrameLocks noGrp="1"/>
          </p:cNvGraphicFramePr>
          <p:nvPr/>
        </p:nvGraphicFramePr>
        <p:xfrm>
          <a:off x="684213" y="1557338"/>
          <a:ext cx="8064896" cy="4259001"/>
        </p:xfrm>
        <a:graphic>
          <a:graphicData uri="http://schemas.openxmlformats.org/drawingml/2006/table">
            <a:tbl>
              <a:tblPr firstRow="1" bandRow="1">
                <a:tableStyleId>{5C22544A-7EE6-4342-B048-85BDC9FD1C3A}</a:tableStyleId>
              </a:tblPr>
              <a:tblGrid>
                <a:gridCol w="4680520"/>
                <a:gridCol w="1080120"/>
                <a:gridCol w="1152128"/>
                <a:gridCol w="1152128"/>
              </a:tblGrid>
              <a:tr h="534231">
                <a:tc>
                  <a:txBody>
                    <a:bodyPr/>
                    <a:lstStyle/>
                    <a:p>
                      <a:pPr algn="ctr"/>
                      <a:r>
                        <a:rPr lang="lt-LT" sz="1800" dirty="0" smtClean="0"/>
                        <a:t>Teiginiai</a:t>
                      </a:r>
                      <a:endParaRPr lang="lt-LT" sz="1800" dirty="0">
                        <a:latin typeface="Times New Roman" panose="02020603050405020304" pitchFamily="18" charset="0"/>
                        <a:cs typeface="Times New Roman" panose="02020603050405020304" pitchFamily="18" charset="0"/>
                      </a:endParaRPr>
                    </a:p>
                  </a:txBody>
                  <a:tcPr/>
                </a:tc>
                <a:tc>
                  <a:txBody>
                    <a:bodyPr/>
                    <a:lstStyle/>
                    <a:p>
                      <a:pPr algn="ctr"/>
                      <a:r>
                        <a:rPr lang="lt-LT" sz="1800" dirty="0" smtClean="0"/>
                        <a:t>Taip</a:t>
                      </a:r>
                      <a:endParaRPr lang="lt-LT" sz="1800" dirty="0">
                        <a:latin typeface="Times New Roman" panose="02020603050405020304" pitchFamily="18" charset="0"/>
                        <a:cs typeface="Times New Roman" panose="02020603050405020304" pitchFamily="18" charset="0"/>
                      </a:endParaRPr>
                    </a:p>
                  </a:txBody>
                  <a:tcPr/>
                </a:tc>
                <a:tc>
                  <a:txBody>
                    <a:bodyPr/>
                    <a:lstStyle/>
                    <a:p>
                      <a:pPr algn="ctr"/>
                      <a:r>
                        <a:rPr lang="lt-LT" sz="1800" dirty="0" smtClean="0"/>
                        <a:t>Ne</a:t>
                      </a:r>
                      <a:endParaRPr lang="lt-LT" sz="1800" dirty="0">
                        <a:latin typeface="Times New Roman" panose="02020603050405020304" pitchFamily="18" charset="0"/>
                        <a:cs typeface="Times New Roman" panose="02020603050405020304" pitchFamily="18" charset="0"/>
                      </a:endParaRPr>
                    </a:p>
                  </a:txBody>
                  <a:tcPr/>
                </a:tc>
                <a:tc>
                  <a:txBody>
                    <a:bodyPr/>
                    <a:lstStyle/>
                    <a:p>
                      <a:pPr algn="ctr"/>
                      <a:r>
                        <a:rPr lang="lt-LT" sz="1800" dirty="0" smtClean="0"/>
                        <a:t>Galbūt</a:t>
                      </a:r>
                      <a:endParaRPr lang="lt-LT" sz="1800" dirty="0">
                        <a:latin typeface="Times New Roman" panose="02020603050405020304" pitchFamily="18" charset="0"/>
                        <a:cs typeface="Times New Roman" panose="02020603050405020304" pitchFamily="18" charset="0"/>
                      </a:endParaRPr>
                    </a:p>
                  </a:txBody>
                  <a:tcPr/>
                </a:tc>
              </a:tr>
              <a:tr h="3724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800" dirty="0" smtClean="0"/>
                        <a:t>Nėštumo</a:t>
                      </a:r>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r>
              <a:tr h="3724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sz="1800" dirty="0" smtClean="0"/>
                        <a:t>Skubotų vedybų</a:t>
                      </a:r>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r>
              <a:tr h="372477">
                <a:tc>
                  <a:txBody>
                    <a:bodyPr/>
                    <a:lstStyle/>
                    <a:p>
                      <a:r>
                        <a:rPr lang="lt-LT" sz="1800" dirty="0" smtClean="0"/>
                        <a:t>Aborto – gyvybės žudymo</a:t>
                      </a:r>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r>
              <a:tr h="372477">
                <a:tc>
                  <a:txBody>
                    <a:bodyPr/>
                    <a:lstStyle/>
                    <a:p>
                      <a:r>
                        <a:rPr lang="lt-LT" sz="1800" dirty="0" smtClean="0"/>
                        <a:t>Kaltės jausmo</a:t>
                      </a:r>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r>
              <a:tr h="372477">
                <a:tc>
                  <a:txBody>
                    <a:bodyPr/>
                    <a:lstStyle/>
                    <a:p>
                      <a:r>
                        <a:rPr lang="lt-LT" sz="1800" dirty="0" smtClean="0"/>
                        <a:t>Venerinių ligų</a:t>
                      </a:r>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r>
              <a:tr h="372477">
                <a:tc>
                  <a:txBody>
                    <a:bodyPr/>
                    <a:lstStyle/>
                    <a:p>
                      <a:r>
                        <a:rPr lang="lt-LT" sz="1800" dirty="0" smtClean="0"/>
                        <a:t>Gimdos kaklelio vėžio</a:t>
                      </a:r>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r>
              <a:tr h="372477">
                <a:tc>
                  <a:txBody>
                    <a:bodyPr/>
                    <a:lstStyle/>
                    <a:p>
                      <a:r>
                        <a:rPr lang="lt-LT" sz="1800" dirty="0" smtClean="0"/>
                        <a:t>Nevaisingumo</a:t>
                      </a:r>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r>
              <a:tr h="372477">
                <a:tc>
                  <a:txBody>
                    <a:bodyPr/>
                    <a:lstStyle/>
                    <a:p>
                      <a:r>
                        <a:rPr lang="lt-LT" sz="1800" dirty="0" smtClean="0">
                          <a:latin typeface="Times New Roman" panose="02020603050405020304" pitchFamily="18" charset="0"/>
                          <a:cs typeface="Times New Roman" panose="02020603050405020304" pitchFamily="18" charset="0"/>
                        </a:rPr>
                        <a:t>Lytinio išnaudojimo</a:t>
                      </a:r>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r>
              <a:tr h="372477">
                <a:tc>
                  <a:txBody>
                    <a:bodyPr/>
                    <a:lstStyle/>
                    <a:p>
                      <a:r>
                        <a:rPr lang="lt-LT" sz="1800" dirty="0" smtClean="0">
                          <a:latin typeface="Times New Roman" panose="02020603050405020304" pitchFamily="18" charset="0"/>
                          <a:cs typeface="Times New Roman" panose="02020603050405020304" pitchFamily="18" charset="0"/>
                        </a:rPr>
                        <a:t>Gero vardo praradimo</a:t>
                      </a:r>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r>
              <a:tr h="372477">
                <a:tc>
                  <a:txBody>
                    <a:bodyPr/>
                    <a:lstStyle/>
                    <a:p>
                      <a:r>
                        <a:rPr lang="lt-LT" sz="1800" dirty="0" smtClean="0">
                          <a:latin typeface="Times New Roman" panose="02020603050405020304" pitchFamily="18" charset="0"/>
                          <a:cs typeface="Times New Roman" panose="02020603050405020304" pitchFamily="18" charset="0"/>
                        </a:rPr>
                        <a:t>Tavo ateities žlugimo</a:t>
                      </a:r>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c>
                  <a:txBody>
                    <a:bodyPr/>
                    <a:lstStyle/>
                    <a:p>
                      <a:endParaRPr lang="lt-LT" sz="1800" dirty="0">
                        <a:latin typeface="Times New Roman" panose="02020603050405020304" pitchFamily="18" charset="0"/>
                        <a:cs typeface="Times New Roman" panose="02020603050405020304" pitchFamily="18" charset="0"/>
                      </a:endParaRPr>
                    </a:p>
                  </a:txBody>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nvPr>
        </p:nvGraphicFramePr>
        <p:xfrm>
          <a:off x="457200" y="1700213"/>
          <a:ext cx="8229600" cy="2717040"/>
        </p:xfrm>
        <a:graphic>
          <a:graphicData uri="http://schemas.openxmlformats.org/drawingml/2006/table">
            <a:tbl>
              <a:tblPr firstRow="1" bandRow="1">
                <a:tableStyleId>{5C22544A-7EE6-4342-B048-85BDC9FD1C3A}</a:tableStyleId>
              </a:tblPr>
              <a:tblGrid>
                <a:gridCol w="4762872"/>
                <a:gridCol w="1152128"/>
                <a:gridCol w="1008112"/>
                <a:gridCol w="1306488"/>
              </a:tblGrid>
              <a:tr h="6840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2000" dirty="0" smtClean="0">
                          <a:latin typeface="Times New Roman" panose="02020603050405020304" pitchFamily="18" charset="0"/>
                          <a:cs typeface="Times New Roman" panose="02020603050405020304" pitchFamily="18" charset="0"/>
                        </a:rPr>
                        <a:t>Teiginiai</a:t>
                      </a:r>
                      <a:endParaRPr lang="lt-LT" sz="2000" dirty="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2000" dirty="0" smtClean="0">
                          <a:latin typeface="Times New Roman" panose="02020603050405020304" pitchFamily="18" charset="0"/>
                          <a:cs typeface="Times New Roman" panose="02020603050405020304" pitchFamily="18" charset="0"/>
                        </a:rPr>
                        <a:t>Taip</a:t>
                      </a:r>
                    </a:p>
                    <a:p>
                      <a:pPr algn="ctr"/>
                      <a:endParaRPr lang="lt-LT" sz="2000" dirty="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2000" dirty="0" smtClean="0">
                          <a:latin typeface="Times New Roman" panose="02020603050405020304" pitchFamily="18" charset="0"/>
                          <a:cs typeface="Times New Roman" panose="02020603050405020304" pitchFamily="18" charset="0"/>
                        </a:rPr>
                        <a:t>Ne</a:t>
                      </a:r>
                    </a:p>
                    <a:p>
                      <a:pPr algn="ctr"/>
                      <a:endParaRPr lang="lt-LT" sz="2000" dirty="0">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2000" dirty="0" smtClean="0">
                          <a:latin typeface="Times New Roman" panose="02020603050405020304" pitchFamily="18" charset="0"/>
                          <a:cs typeface="Times New Roman" panose="02020603050405020304" pitchFamily="18" charset="0"/>
                        </a:rPr>
                        <a:t>Galbūt</a:t>
                      </a:r>
                      <a:endParaRPr lang="lt-LT" sz="2000" dirty="0">
                        <a:latin typeface="Times New Roman" panose="02020603050405020304" pitchFamily="18" charset="0"/>
                        <a:cs typeface="Times New Roman" panose="02020603050405020304" pitchFamily="18" charset="0"/>
                      </a:endParaRPr>
                    </a:p>
                  </a:txBody>
                  <a:tcPr/>
                </a:tc>
              </a:tr>
              <a:tr h="504000">
                <a:tc>
                  <a:txBody>
                    <a:bodyPr/>
                    <a:lstStyle/>
                    <a:p>
                      <a:r>
                        <a:rPr lang="lt-LT" dirty="0" smtClean="0"/>
                        <a:t>Ugdyti draugystę ir meilę</a:t>
                      </a:r>
                      <a:endParaRPr lang="lt-LT" dirty="0"/>
                    </a:p>
                  </a:txBody>
                  <a:tcPr/>
                </a:tc>
                <a:tc>
                  <a:txBody>
                    <a:bodyPr/>
                    <a:lstStyle/>
                    <a:p>
                      <a:endParaRPr lang="lt-LT" dirty="0"/>
                    </a:p>
                  </a:txBody>
                  <a:tcPr/>
                </a:tc>
                <a:tc>
                  <a:txBody>
                    <a:bodyPr/>
                    <a:lstStyle/>
                    <a:p>
                      <a:endParaRPr lang="lt-LT"/>
                    </a:p>
                  </a:txBody>
                  <a:tcPr/>
                </a:tc>
                <a:tc>
                  <a:txBody>
                    <a:bodyPr/>
                    <a:lstStyle/>
                    <a:p>
                      <a:endParaRPr lang="lt-LT"/>
                    </a:p>
                  </a:txBody>
                  <a:tcPr/>
                </a:tc>
              </a:tr>
              <a:tr h="504000">
                <a:tc>
                  <a:txBody>
                    <a:bodyPr/>
                    <a:lstStyle/>
                    <a:p>
                      <a:r>
                        <a:rPr lang="lt-LT" dirty="0" smtClean="0"/>
                        <a:t>Padėti kitiems nugalėti ydas</a:t>
                      </a:r>
                      <a:endParaRPr lang="lt-LT" dirty="0"/>
                    </a:p>
                  </a:txBody>
                  <a:tcPr/>
                </a:tc>
                <a:tc>
                  <a:txBody>
                    <a:bodyPr/>
                    <a:lstStyle/>
                    <a:p>
                      <a:endParaRPr lang="lt-LT" dirty="0"/>
                    </a:p>
                  </a:txBody>
                  <a:tcPr/>
                </a:tc>
                <a:tc>
                  <a:txBody>
                    <a:bodyPr/>
                    <a:lstStyle/>
                    <a:p>
                      <a:endParaRPr lang="lt-LT"/>
                    </a:p>
                  </a:txBody>
                  <a:tcPr/>
                </a:tc>
                <a:tc>
                  <a:txBody>
                    <a:bodyPr/>
                    <a:lstStyle/>
                    <a:p>
                      <a:endParaRPr lang="lt-LT"/>
                    </a:p>
                  </a:txBody>
                  <a:tcPr/>
                </a:tc>
              </a:tr>
              <a:tr h="504000">
                <a:tc>
                  <a:txBody>
                    <a:bodyPr/>
                    <a:lstStyle/>
                    <a:p>
                      <a:r>
                        <a:rPr lang="lt-LT" dirty="0" smtClean="0"/>
                        <a:t>Atsispirti pagundai</a:t>
                      </a:r>
                      <a:endParaRPr lang="lt-LT" dirty="0"/>
                    </a:p>
                  </a:txBody>
                  <a:tcPr/>
                </a:tc>
                <a:tc>
                  <a:txBody>
                    <a:bodyPr/>
                    <a:lstStyle/>
                    <a:p>
                      <a:endParaRPr lang="lt-LT" dirty="0"/>
                    </a:p>
                  </a:txBody>
                  <a:tcPr/>
                </a:tc>
                <a:tc>
                  <a:txBody>
                    <a:bodyPr/>
                    <a:lstStyle/>
                    <a:p>
                      <a:endParaRPr lang="lt-LT"/>
                    </a:p>
                  </a:txBody>
                  <a:tcPr/>
                </a:tc>
                <a:tc>
                  <a:txBody>
                    <a:bodyPr/>
                    <a:lstStyle/>
                    <a:p>
                      <a:endParaRPr lang="lt-LT"/>
                    </a:p>
                  </a:txBody>
                  <a:tcPr/>
                </a:tc>
              </a:tr>
              <a:tr h="504000">
                <a:tc>
                  <a:txBody>
                    <a:bodyPr/>
                    <a:lstStyle/>
                    <a:p>
                      <a:r>
                        <a:rPr lang="lt-LT" dirty="0" smtClean="0"/>
                        <a:t>Planuoti savo ateitį</a:t>
                      </a:r>
                      <a:endParaRPr lang="lt-LT" dirty="0"/>
                    </a:p>
                  </a:txBody>
                  <a:tcPr/>
                </a:tc>
                <a:tc>
                  <a:txBody>
                    <a:bodyPr/>
                    <a:lstStyle/>
                    <a:p>
                      <a:endParaRPr lang="lt-LT"/>
                    </a:p>
                  </a:txBody>
                  <a:tcPr/>
                </a:tc>
                <a:tc>
                  <a:txBody>
                    <a:bodyPr/>
                    <a:lstStyle/>
                    <a:p>
                      <a:endParaRPr lang="lt-LT"/>
                    </a:p>
                  </a:txBody>
                  <a:tcPr/>
                </a:tc>
                <a:tc>
                  <a:txBody>
                    <a:bodyPr/>
                    <a:lstStyle/>
                    <a:p>
                      <a:endParaRPr lang="lt-LT" dirty="0"/>
                    </a:p>
                  </a:txBody>
                  <a:tcPr/>
                </a:tc>
              </a:tr>
            </a:tbl>
          </a:graphicData>
        </a:graphic>
      </p:graphicFrame>
      <p:sp>
        <p:nvSpPr>
          <p:cNvPr id="3" name="Antraštė 2"/>
          <p:cNvSpPr>
            <a:spLocks noGrp="1"/>
          </p:cNvSpPr>
          <p:nvPr>
            <p:ph type="title"/>
          </p:nvPr>
        </p:nvSpPr>
        <p:spPr>
          <a:xfrm>
            <a:off x="457200" y="152400"/>
            <a:ext cx="8229600" cy="972344"/>
          </a:xfrm>
        </p:spPr>
        <p:txBody>
          <a:bodyPr/>
          <a:lstStyle/>
          <a:p>
            <a:pPr algn="ctr" fontAlgn="auto">
              <a:spcAft>
                <a:spcPts val="0"/>
              </a:spcAft>
              <a:defRPr/>
            </a:pPr>
            <a:r>
              <a:rPr lang="lt-LT" sz="3200" b="1" smtClean="0">
                <a:latin typeface="Times New Roman" panose="02020603050405020304" pitchFamily="18" charset="0"/>
                <a:cs typeface="Times New Roman" panose="02020603050405020304" pitchFamily="18" charset="0"/>
              </a:rPr>
              <a:t>Skaistumas suteikia laisvę:</a:t>
            </a:r>
            <a:endParaRPr lang="lt-LT" sz="3200" b="1">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nvPr>
        </p:nvGraphicFramePr>
        <p:xfrm>
          <a:off x="468313" y="1628775"/>
          <a:ext cx="8229600" cy="3816080"/>
        </p:xfrm>
        <a:graphic>
          <a:graphicData uri="http://schemas.openxmlformats.org/drawingml/2006/table">
            <a:tbl>
              <a:tblPr firstRow="1" bandRow="1">
                <a:tableStyleId>{5C22544A-7EE6-4342-B048-85BDC9FD1C3A}</a:tableStyleId>
              </a:tblPr>
              <a:tblGrid>
                <a:gridCol w="5050904"/>
                <a:gridCol w="1080120"/>
                <a:gridCol w="936104"/>
                <a:gridCol w="1162472"/>
              </a:tblGrid>
              <a:tr h="381608">
                <a:tc>
                  <a:txBody>
                    <a:bodyPr/>
                    <a:lstStyle/>
                    <a:p>
                      <a:pPr algn="ctr"/>
                      <a:r>
                        <a:rPr lang="lt-LT" dirty="0" smtClean="0"/>
                        <a:t>Teiginiai</a:t>
                      </a:r>
                      <a:endParaRPr lang="lt-LT" dirty="0"/>
                    </a:p>
                  </a:txBody>
                  <a:tcPr/>
                </a:tc>
                <a:tc>
                  <a:txBody>
                    <a:bodyPr/>
                    <a:lstStyle/>
                    <a:p>
                      <a:pPr algn="ctr"/>
                      <a:r>
                        <a:rPr lang="lt-LT" dirty="0" smtClean="0"/>
                        <a:t>Taip </a:t>
                      </a:r>
                      <a:endParaRPr lang="lt-LT" dirty="0"/>
                    </a:p>
                  </a:txBody>
                  <a:tcPr/>
                </a:tc>
                <a:tc>
                  <a:txBody>
                    <a:bodyPr/>
                    <a:lstStyle/>
                    <a:p>
                      <a:pPr algn="ctr"/>
                      <a:r>
                        <a:rPr lang="lt-LT" dirty="0" smtClean="0"/>
                        <a:t>Ne</a:t>
                      </a:r>
                      <a:endParaRPr lang="lt-LT" dirty="0"/>
                    </a:p>
                  </a:txBody>
                  <a:tcPr/>
                </a:tc>
                <a:tc>
                  <a:txBody>
                    <a:bodyPr/>
                    <a:lstStyle/>
                    <a:p>
                      <a:pPr algn="ctr"/>
                      <a:r>
                        <a:rPr lang="lt-LT" dirty="0" smtClean="0"/>
                        <a:t>Galbūt</a:t>
                      </a:r>
                      <a:endParaRPr lang="lt-LT" dirty="0"/>
                    </a:p>
                  </a:txBody>
                  <a:tcPr/>
                </a:tc>
              </a:tr>
              <a:tr h="381608">
                <a:tc>
                  <a:txBody>
                    <a:bodyPr/>
                    <a:lstStyle/>
                    <a:p>
                      <a:r>
                        <a:rPr lang="lt-LT" dirty="0" smtClean="0"/>
                        <a:t>Nesantuokiniai vaikai</a:t>
                      </a:r>
                      <a:endParaRPr lang="lt-LT" dirty="0"/>
                    </a:p>
                  </a:txBody>
                  <a:tcPr/>
                </a:tc>
                <a:tc>
                  <a:txBody>
                    <a:bodyPr/>
                    <a:lstStyle/>
                    <a:p>
                      <a:endParaRPr lang="lt-LT"/>
                    </a:p>
                  </a:txBody>
                  <a:tcPr/>
                </a:tc>
                <a:tc>
                  <a:txBody>
                    <a:bodyPr/>
                    <a:lstStyle/>
                    <a:p>
                      <a:endParaRPr lang="lt-LT"/>
                    </a:p>
                  </a:txBody>
                  <a:tcPr/>
                </a:tc>
                <a:tc>
                  <a:txBody>
                    <a:bodyPr/>
                    <a:lstStyle/>
                    <a:p>
                      <a:endParaRPr lang="lt-LT"/>
                    </a:p>
                  </a:txBody>
                  <a:tcPr/>
                </a:tc>
              </a:tr>
              <a:tr h="381608">
                <a:tc>
                  <a:txBody>
                    <a:bodyPr/>
                    <a:lstStyle/>
                    <a:p>
                      <a:r>
                        <a:rPr lang="lt-LT" dirty="0" smtClean="0"/>
                        <a:t>Abortai</a:t>
                      </a:r>
                      <a:endParaRPr lang="lt-LT" dirty="0"/>
                    </a:p>
                  </a:txBody>
                  <a:tcPr/>
                </a:tc>
                <a:tc>
                  <a:txBody>
                    <a:bodyPr/>
                    <a:lstStyle/>
                    <a:p>
                      <a:endParaRPr lang="lt-LT"/>
                    </a:p>
                  </a:txBody>
                  <a:tcPr/>
                </a:tc>
                <a:tc>
                  <a:txBody>
                    <a:bodyPr/>
                    <a:lstStyle/>
                    <a:p>
                      <a:endParaRPr lang="lt-LT"/>
                    </a:p>
                  </a:txBody>
                  <a:tcPr/>
                </a:tc>
                <a:tc>
                  <a:txBody>
                    <a:bodyPr/>
                    <a:lstStyle/>
                    <a:p>
                      <a:endParaRPr lang="lt-LT"/>
                    </a:p>
                  </a:txBody>
                  <a:tcPr/>
                </a:tc>
              </a:tr>
              <a:tr h="381608">
                <a:tc>
                  <a:txBody>
                    <a:bodyPr/>
                    <a:lstStyle/>
                    <a:p>
                      <a:r>
                        <a:rPr lang="lt-LT" dirty="0" smtClean="0"/>
                        <a:t>Galimas nevaisingumas</a:t>
                      </a:r>
                      <a:endParaRPr lang="lt-LT" dirty="0"/>
                    </a:p>
                  </a:txBody>
                  <a:tcPr/>
                </a:tc>
                <a:tc>
                  <a:txBody>
                    <a:bodyPr/>
                    <a:lstStyle/>
                    <a:p>
                      <a:endParaRPr lang="lt-LT"/>
                    </a:p>
                  </a:txBody>
                  <a:tcPr/>
                </a:tc>
                <a:tc>
                  <a:txBody>
                    <a:bodyPr/>
                    <a:lstStyle/>
                    <a:p>
                      <a:endParaRPr lang="lt-LT"/>
                    </a:p>
                  </a:txBody>
                  <a:tcPr/>
                </a:tc>
                <a:tc>
                  <a:txBody>
                    <a:bodyPr/>
                    <a:lstStyle/>
                    <a:p>
                      <a:endParaRPr lang="lt-LT" dirty="0"/>
                    </a:p>
                  </a:txBody>
                  <a:tcPr/>
                </a:tc>
              </a:tr>
              <a:tr h="381608">
                <a:tc>
                  <a:txBody>
                    <a:bodyPr/>
                    <a:lstStyle/>
                    <a:p>
                      <a:r>
                        <a:rPr lang="lt-LT" dirty="0" smtClean="0"/>
                        <a:t>Vėžiniai susirgimai</a:t>
                      </a:r>
                      <a:endParaRPr lang="lt-LT" dirty="0"/>
                    </a:p>
                  </a:txBody>
                  <a:tcPr/>
                </a:tc>
                <a:tc>
                  <a:txBody>
                    <a:bodyPr/>
                    <a:lstStyle/>
                    <a:p>
                      <a:endParaRPr lang="lt-LT"/>
                    </a:p>
                  </a:txBody>
                  <a:tcPr/>
                </a:tc>
                <a:tc>
                  <a:txBody>
                    <a:bodyPr/>
                    <a:lstStyle/>
                    <a:p>
                      <a:endParaRPr lang="lt-LT"/>
                    </a:p>
                  </a:txBody>
                  <a:tcPr/>
                </a:tc>
                <a:tc>
                  <a:txBody>
                    <a:bodyPr/>
                    <a:lstStyle/>
                    <a:p>
                      <a:endParaRPr lang="lt-LT"/>
                    </a:p>
                  </a:txBody>
                  <a:tcPr/>
                </a:tc>
              </a:tr>
              <a:tr h="381608">
                <a:tc>
                  <a:txBody>
                    <a:bodyPr/>
                    <a:lstStyle/>
                    <a:p>
                      <a:r>
                        <a:rPr lang="lt-LT" dirty="0" smtClean="0"/>
                        <a:t>Grubumas, prievartavimai</a:t>
                      </a:r>
                      <a:endParaRPr lang="lt-LT" dirty="0"/>
                    </a:p>
                  </a:txBody>
                  <a:tcPr/>
                </a:tc>
                <a:tc>
                  <a:txBody>
                    <a:bodyPr/>
                    <a:lstStyle/>
                    <a:p>
                      <a:endParaRPr lang="lt-LT"/>
                    </a:p>
                  </a:txBody>
                  <a:tcPr/>
                </a:tc>
                <a:tc>
                  <a:txBody>
                    <a:bodyPr/>
                    <a:lstStyle/>
                    <a:p>
                      <a:endParaRPr lang="lt-LT"/>
                    </a:p>
                  </a:txBody>
                  <a:tcPr/>
                </a:tc>
                <a:tc>
                  <a:txBody>
                    <a:bodyPr/>
                    <a:lstStyle/>
                    <a:p>
                      <a:endParaRPr lang="lt-LT"/>
                    </a:p>
                  </a:txBody>
                  <a:tcPr/>
                </a:tc>
              </a:tr>
              <a:tr h="381608">
                <a:tc>
                  <a:txBody>
                    <a:bodyPr/>
                    <a:lstStyle/>
                    <a:p>
                      <a:r>
                        <a:rPr lang="lt-LT" dirty="0" smtClean="0"/>
                        <a:t>Gero vardo praradimas</a:t>
                      </a:r>
                      <a:endParaRPr lang="lt-LT" dirty="0"/>
                    </a:p>
                  </a:txBody>
                  <a:tcPr/>
                </a:tc>
                <a:tc>
                  <a:txBody>
                    <a:bodyPr/>
                    <a:lstStyle/>
                    <a:p>
                      <a:endParaRPr lang="lt-LT"/>
                    </a:p>
                  </a:txBody>
                  <a:tcPr/>
                </a:tc>
                <a:tc>
                  <a:txBody>
                    <a:bodyPr/>
                    <a:lstStyle/>
                    <a:p>
                      <a:endParaRPr lang="lt-LT"/>
                    </a:p>
                  </a:txBody>
                  <a:tcPr/>
                </a:tc>
                <a:tc>
                  <a:txBody>
                    <a:bodyPr/>
                    <a:lstStyle/>
                    <a:p>
                      <a:endParaRPr lang="lt-LT"/>
                    </a:p>
                  </a:txBody>
                  <a:tcPr/>
                </a:tc>
              </a:tr>
              <a:tr h="381608">
                <a:tc>
                  <a:txBody>
                    <a:bodyPr/>
                    <a:lstStyle/>
                    <a:p>
                      <a:r>
                        <a:rPr lang="lt-LT" dirty="0" smtClean="0"/>
                        <a:t>Praradimas galimybės siekti karjeros</a:t>
                      </a:r>
                      <a:endParaRPr lang="lt-LT" dirty="0"/>
                    </a:p>
                  </a:txBody>
                  <a:tcPr/>
                </a:tc>
                <a:tc>
                  <a:txBody>
                    <a:bodyPr/>
                    <a:lstStyle/>
                    <a:p>
                      <a:endParaRPr lang="lt-LT"/>
                    </a:p>
                  </a:txBody>
                  <a:tcPr/>
                </a:tc>
                <a:tc>
                  <a:txBody>
                    <a:bodyPr/>
                    <a:lstStyle/>
                    <a:p>
                      <a:endParaRPr lang="lt-LT"/>
                    </a:p>
                  </a:txBody>
                  <a:tcPr/>
                </a:tc>
                <a:tc>
                  <a:txBody>
                    <a:bodyPr/>
                    <a:lstStyle/>
                    <a:p>
                      <a:endParaRPr lang="lt-LT" dirty="0"/>
                    </a:p>
                  </a:txBody>
                  <a:tcPr/>
                </a:tc>
              </a:tr>
              <a:tr h="381608">
                <a:tc>
                  <a:txBody>
                    <a:bodyPr/>
                    <a:lstStyle/>
                    <a:p>
                      <a:r>
                        <a:rPr lang="lt-LT" dirty="0" smtClean="0"/>
                        <a:t>Kaltės jausmas</a:t>
                      </a:r>
                      <a:endParaRPr lang="lt-LT" dirty="0"/>
                    </a:p>
                  </a:txBody>
                  <a:tcPr/>
                </a:tc>
                <a:tc>
                  <a:txBody>
                    <a:bodyPr/>
                    <a:lstStyle/>
                    <a:p>
                      <a:endParaRPr lang="lt-LT"/>
                    </a:p>
                  </a:txBody>
                  <a:tcPr/>
                </a:tc>
                <a:tc>
                  <a:txBody>
                    <a:bodyPr/>
                    <a:lstStyle/>
                    <a:p>
                      <a:endParaRPr lang="lt-LT"/>
                    </a:p>
                  </a:txBody>
                  <a:tcPr/>
                </a:tc>
                <a:tc>
                  <a:txBody>
                    <a:bodyPr/>
                    <a:lstStyle/>
                    <a:p>
                      <a:endParaRPr lang="lt-LT" dirty="0"/>
                    </a:p>
                  </a:txBody>
                  <a:tcPr/>
                </a:tc>
              </a:tr>
              <a:tr h="381608">
                <a:tc>
                  <a:txBody>
                    <a:bodyPr/>
                    <a:lstStyle/>
                    <a:p>
                      <a:r>
                        <a:rPr lang="lt-LT" dirty="0" smtClean="0"/>
                        <a:t>Prostitucija</a:t>
                      </a:r>
                      <a:endParaRPr lang="lt-LT" dirty="0"/>
                    </a:p>
                  </a:txBody>
                  <a:tcPr/>
                </a:tc>
                <a:tc>
                  <a:txBody>
                    <a:bodyPr/>
                    <a:lstStyle/>
                    <a:p>
                      <a:endParaRPr lang="lt-LT"/>
                    </a:p>
                  </a:txBody>
                  <a:tcPr/>
                </a:tc>
                <a:tc>
                  <a:txBody>
                    <a:bodyPr/>
                    <a:lstStyle/>
                    <a:p>
                      <a:endParaRPr lang="lt-LT"/>
                    </a:p>
                  </a:txBody>
                  <a:tcPr/>
                </a:tc>
                <a:tc>
                  <a:txBody>
                    <a:bodyPr/>
                    <a:lstStyle/>
                    <a:p>
                      <a:endParaRPr lang="lt-LT" dirty="0"/>
                    </a:p>
                  </a:txBody>
                  <a:tcPr/>
                </a:tc>
              </a:tr>
            </a:tbl>
          </a:graphicData>
        </a:graphic>
      </p:graphicFrame>
      <p:sp>
        <p:nvSpPr>
          <p:cNvPr id="3" name="Antraštė 2"/>
          <p:cNvSpPr>
            <a:spLocks noGrp="1"/>
          </p:cNvSpPr>
          <p:nvPr>
            <p:ph type="title"/>
          </p:nvPr>
        </p:nvSpPr>
        <p:spPr>
          <a:xfrm>
            <a:off x="457200" y="152400"/>
            <a:ext cx="8229600" cy="1044352"/>
          </a:xfrm>
        </p:spPr>
        <p:txBody>
          <a:bodyPr/>
          <a:lstStyle/>
          <a:p>
            <a:pPr algn="ctr" fontAlgn="auto">
              <a:spcAft>
                <a:spcPts val="0"/>
              </a:spcAft>
              <a:defRPr/>
            </a:pPr>
            <a:r>
              <a:rPr lang="lt-LT" sz="3200" b="1" smtClean="0">
                <a:latin typeface="Times New Roman" panose="02020603050405020304" pitchFamily="18" charset="0"/>
                <a:cs typeface="Times New Roman" panose="02020603050405020304" pitchFamily="18" charset="0"/>
              </a:rPr>
              <a:t>Skaistumo praradimo vaisiai yra:</a:t>
            </a:r>
            <a:endParaRPr lang="lt-LT" sz="32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a:bodyPr>
          <a:lstStyle/>
          <a:p>
            <a:pPr marL="0" indent="0" fontAlgn="auto">
              <a:spcAft>
                <a:spcPts val="0"/>
              </a:spcAft>
              <a:buFont typeface="Wingdings 2"/>
              <a:buNone/>
              <a:defRPr/>
            </a:pPr>
            <a:r>
              <a:rPr lang="lt-LT" sz="3200" dirty="0" smtClean="0">
                <a:latin typeface="Times New Roman" panose="02020603050405020304" pitchFamily="18" charset="0"/>
                <a:cs typeface="Times New Roman" panose="02020603050405020304" pitchFamily="18" charset="0"/>
              </a:rPr>
              <a:t>Perskaitykite ponios Julijos laišką </a:t>
            </a:r>
            <a:r>
              <a:rPr lang="lt-LT" sz="2400" dirty="0" smtClean="0">
                <a:latin typeface="Times New Roman" panose="02020603050405020304" pitchFamily="18" charset="0"/>
                <a:cs typeface="Times New Roman" panose="02020603050405020304" pitchFamily="18" charset="0"/>
              </a:rPr>
              <a:t>(</a:t>
            </a:r>
            <a:r>
              <a:rPr lang="lt-LT" sz="2400" dirty="0" smtClean="0">
                <a:latin typeface="Times New Roman" panose="02020603050405020304" pitchFamily="18" charset="0"/>
                <a:cs typeface="Times New Roman" panose="02020603050405020304" pitchFamily="18" charset="0"/>
              </a:rPr>
              <a:t>Priedas Nr. </a:t>
            </a:r>
            <a:r>
              <a:rPr lang="lt-LT" sz="2400" dirty="0" smtClean="0">
                <a:latin typeface="Times New Roman" panose="02020603050405020304" pitchFamily="18" charset="0"/>
                <a:cs typeface="Times New Roman" panose="02020603050405020304" pitchFamily="18" charset="0"/>
              </a:rPr>
              <a:t>2).</a:t>
            </a:r>
          </a:p>
          <a:p>
            <a:pPr marL="274320" indent="-274320" algn="just" fontAlgn="auto">
              <a:spcAft>
                <a:spcPts val="0"/>
              </a:spcAft>
              <a:buFont typeface="Wingdings" panose="05000000000000000000" pitchFamily="2" charset="2"/>
              <a:buChar char="v"/>
              <a:defRPr/>
            </a:pPr>
            <a:r>
              <a:rPr lang="lt-LT" sz="3200" dirty="0" smtClean="0">
                <a:latin typeface="Times New Roman" panose="02020603050405020304" pitchFamily="18" charset="0"/>
                <a:cs typeface="Times New Roman" panose="02020603050405020304" pitchFamily="18" charset="0"/>
              </a:rPr>
              <a:t>Kokius jausmus autorė iškelia savo laiške?</a:t>
            </a:r>
          </a:p>
          <a:p>
            <a:pPr marL="274320" indent="-274320" algn="just" fontAlgn="auto">
              <a:spcAft>
                <a:spcPts val="0"/>
              </a:spcAft>
              <a:buFont typeface="Wingdings" panose="05000000000000000000" pitchFamily="2" charset="2"/>
              <a:buChar char="v"/>
              <a:defRPr/>
            </a:pPr>
            <a:r>
              <a:rPr lang="lt-LT" sz="3200" dirty="0" smtClean="0">
                <a:latin typeface="Times New Roman" panose="02020603050405020304" pitchFamily="18" charset="0"/>
                <a:cs typeface="Times New Roman" panose="02020603050405020304" pitchFamily="18" charset="0"/>
              </a:rPr>
              <a:t>Kodėl Julija teigia, kad ikivedybiniai lytiniai santykiai sugriauna tvirtos santuokos pagrindus?</a:t>
            </a:r>
          </a:p>
          <a:p>
            <a:pPr marL="274320" indent="-274320" algn="just" fontAlgn="auto">
              <a:spcAft>
                <a:spcPts val="0"/>
              </a:spcAft>
              <a:buFont typeface="Wingdings" panose="05000000000000000000" pitchFamily="2" charset="2"/>
              <a:buChar char="v"/>
              <a:defRPr/>
            </a:pPr>
            <a:r>
              <a:rPr lang="lt-LT" sz="3200" dirty="0" smtClean="0">
                <a:latin typeface="Times New Roman" panose="02020603050405020304" pitchFamily="18" charset="0"/>
                <a:cs typeface="Times New Roman" panose="02020603050405020304" pitchFamily="18" charset="0"/>
              </a:rPr>
              <a:t>Kodėl santuokos kūrimas palyginamas su namo statyba?</a:t>
            </a:r>
          </a:p>
        </p:txBody>
      </p:sp>
      <p:sp>
        <p:nvSpPr>
          <p:cNvPr id="3" name="Antraštė 2"/>
          <p:cNvSpPr>
            <a:spLocks noGrp="1"/>
          </p:cNvSpPr>
          <p:nvPr>
            <p:ph type="title"/>
          </p:nvPr>
        </p:nvSpPr>
        <p:spPr/>
        <p:txBody>
          <a:bodyPr/>
          <a:lstStyle/>
          <a:p>
            <a:pPr algn="ctr" fontAlgn="auto">
              <a:spcAft>
                <a:spcPts val="0"/>
              </a:spcAft>
              <a:defRPr/>
            </a:pPr>
            <a:r>
              <a:rPr lang="lt-LT" sz="4000" b="1" smtClean="0">
                <a:latin typeface="Times New Roman" panose="02020603050405020304" pitchFamily="18" charset="0"/>
                <a:cs typeface="Times New Roman" panose="02020603050405020304" pitchFamily="18" charset="0"/>
              </a:rPr>
              <a:t>Individuali užduotis</a:t>
            </a:r>
            <a:endParaRPr lang="lt-LT" sz="4000" b="1">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urinio vietos rezervavimo ženklas 1"/>
          <p:cNvSpPr>
            <a:spLocks noGrp="1"/>
          </p:cNvSpPr>
          <p:nvPr>
            <p:ph idx="1"/>
          </p:nvPr>
        </p:nvSpPr>
        <p:spPr>
          <a:xfrm>
            <a:off x="457200" y="476250"/>
            <a:ext cx="8229600" cy="5619750"/>
          </a:xfrm>
        </p:spPr>
        <p:txBody>
          <a:bodyPr/>
          <a:lstStyle/>
          <a:p>
            <a:pPr>
              <a:buFont typeface="Wingdings" pitchFamily="2" charset="2"/>
              <a:buChar char="v"/>
            </a:pPr>
            <a:r>
              <a:rPr lang="lt-LT" smtClean="0">
                <a:latin typeface="Times New Roman" pitchFamily="18" charset="0"/>
                <a:cs typeface="Times New Roman" pitchFamily="18" charset="0"/>
              </a:rPr>
              <a:t>Ką apie gerą  jaunos žmonos vardą  teigia </a:t>
            </a:r>
            <a:endParaRPr lang="en-US" smtClean="0">
              <a:latin typeface="Times New Roman" pitchFamily="18" charset="0"/>
              <a:cs typeface="Times New Roman" pitchFamily="18" charset="0"/>
            </a:endParaRPr>
          </a:p>
          <a:p>
            <a:pPr>
              <a:buFont typeface="Wingdings" pitchFamily="2" charset="2"/>
              <a:buNone/>
            </a:pPr>
            <a:r>
              <a:rPr lang="lt-LT" smtClean="0">
                <a:latin typeface="Times New Roman" pitchFamily="18" charset="0"/>
                <a:cs typeface="Times New Roman" pitchFamily="18" charset="0"/>
              </a:rPr>
              <a:t>Pakartoto įstatymo knygos 22 skyriaus 13 – 21 eilutės?</a:t>
            </a:r>
            <a:endParaRPr lang="lt-LT" smtClean="0"/>
          </a:p>
        </p:txBody>
      </p:sp>
      <p:pic>
        <p:nvPicPr>
          <p:cNvPr id="31747" name="Paveikslėlis 3"/>
          <p:cNvPicPr>
            <a:picLocks noChangeAspect="1"/>
          </p:cNvPicPr>
          <p:nvPr/>
        </p:nvPicPr>
        <p:blipFill>
          <a:blip r:embed="rId2"/>
          <a:srcRect/>
          <a:stretch>
            <a:fillRect/>
          </a:stretch>
        </p:blipFill>
        <p:spPr bwMode="auto">
          <a:xfrm>
            <a:off x="1714500" y="1989138"/>
            <a:ext cx="5715000" cy="42862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a:bodyPr>
          <a:lstStyle/>
          <a:p>
            <a:pPr marL="274320" indent="-274320" algn="just" fontAlgn="auto">
              <a:spcAft>
                <a:spcPts val="0"/>
              </a:spcAft>
              <a:buFont typeface="Wingdings" panose="05000000000000000000" pitchFamily="2" charset="2"/>
              <a:buChar char="v"/>
              <a:defRPr/>
            </a:pPr>
            <a:r>
              <a:rPr lang="lt-LT" sz="3200" dirty="0" smtClean="0">
                <a:latin typeface="Times New Roman" panose="02020603050405020304" pitchFamily="18" charset="0"/>
                <a:cs typeface="Times New Roman" panose="02020603050405020304" pitchFamily="18" charset="0"/>
              </a:rPr>
              <a:t>   Remdamiesi </a:t>
            </a:r>
            <a:r>
              <a:rPr lang="lt-LT" sz="3200" dirty="0">
                <a:latin typeface="Times New Roman" panose="02020603050405020304" pitchFamily="18" charset="0"/>
                <a:cs typeface="Times New Roman" panose="02020603050405020304" pitchFamily="18" charset="0"/>
              </a:rPr>
              <a:t>patirtimi, mokytojos aiškinimu, padalomąja </a:t>
            </a:r>
            <a:r>
              <a:rPr lang="lt-LT" sz="3200" dirty="0" smtClean="0">
                <a:latin typeface="Times New Roman" panose="02020603050405020304" pitchFamily="18" charset="0"/>
                <a:cs typeface="Times New Roman" panose="02020603050405020304" pitchFamily="18" charset="0"/>
              </a:rPr>
              <a:t>medžiaga, analizuodami </a:t>
            </a:r>
            <a:r>
              <a:rPr lang="lt-LT" sz="3200" dirty="0">
                <a:latin typeface="Times New Roman" panose="02020603050405020304" pitchFamily="18" charset="0"/>
                <a:cs typeface="Times New Roman" panose="02020603050405020304" pitchFamily="18" charset="0"/>
              </a:rPr>
              <a:t>įvairius požiūrius </a:t>
            </a:r>
            <a:r>
              <a:rPr lang="lt-LT" sz="3200" dirty="0" smtClean="0">
                <a:latin typeface="Times New Roman" panose="02020603050405020304" pitchFamily="18" charset="0"/>
                <a:cs typeface="Times New Roman" panose="02020603050405020304" pitchFamily="18" charset="0"/>
              </a:rPr>
              <a:t>į skaistumą, dirbdami individualiai, raštu </a:t>
            </a:r>
            <a:r>
              <a:rPr lang="lt-LT" sz="3200" dirty="0">
                <a:latin typeface="Times New Roman" panose="02020603050405020304" pitchFamily="18" charset="0"/>
                <a:cs typeface="Times New Roman" panose="02020603050405020304" pitchFamily="18" charset="0"/>
              </a:rPr>
              <a:t>apibūdins </a:t>
            </a:r>
            <a:r>
              <a:rPr lang="lt-LT" sz="3200" dirty="0" smtClean="0">
                <a:latin typeface="Times New Roman" panose="02020603050405020304" pitchFamily="18" charset="0"/>
                <a:cs typeface="Times New Roman" panose="02020603050405020304" pitchFamily="18" charset="0"/>
              </a:rPr>
              <a:t>skaistumo dorybės svarbą ikivedybiniame bei santuokiniame gyvenime.</a:t>
            </a:r>
            <a:endParaRPr lang="lt-LT" sz="3200" dirty="0">
              <a:latin typeface="Times New Roman" panose="02020603050405020304" pitchFamily="18" charset="0"/>
              <a:cs typeface="Times New Roman" panose="02020603050405020304" pitchFamily="18" charset="0"/>
            </a:endParaRPr>
          </a:p>
          <a:p>
            <a:pPr marL="0" indent="0" algn="just" fontAlgn="auto">
              <a:spcAft>
                <a:spcPts val="0"/>
              </a:spcAft>
              <a:buFont typeface="Wingdings 2"/>
              <a:buNone/>
              <a:defRPr/>
            </a:pPr>
            <a:endParaRPr lang="lt-LT" sz="3200" dirty="0">
              <a:latin typeface="Times New Roman" panose="02020603050405020304" pitchFamily="18" charset="0"/>
              <a:cs typeface="Times New Roman" panose="02020603050405020304" pitchFamily="18" charset="0"/>
            </a:endParaRPr>
          </a:p>
        </p:txBody>
      </p:sp>
      <p:sp>
        <p:nvSpPr>
          <p:cNvPr id="3" name="Antraštė 2"/>
          <p:cNvSpPr>
            <a:spLocks noGrp="1"/>
          </p:cNvSpPr>
          <p:nvPr>
            <p:ph type="title"/>
          </p:nvPr>
        </p:nvSpPr>
        <p:spPr/>
        <p:txBody>
          <a:bodyPr/>
          <a:lstStyle/>
          <a:p>
            <a:pPr algn="ctr" fontAlgn="auto">
              <a:spcAft>
                <a:spcPts val="0"/>
              </a:spcAft>
              <a:defRPr/>
            </a:pPr>
            <a:r>
              <a:rPr lang="lt-LT" smtClean="0">
                <a:latin typeface="Times New Roman" panose="02020603050405020304" pitchFamily="18" charset="0"/>
                <a:cs typeface="Times New Roman" panose="02020603050405020304" pitchFamily="18" charset="0"/>
              </a:rPr>
              <a:t>Pamokos uždavinys</a:t>
            </a:r>
            <a:endParaRPr lang="lt-LT">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a:xfrm>
            <a:off x="457200" y="1524000"/>
            <a:ext cx="8229600" cy="4929188"/>
          </a:xfrm>
        </p:spPr>
        <p:txBody>
          <a:bodyPr>
            <a:normAutofit fontScale="77500" lnSpcReduction="20000"/>
          </a:bodyPr>
          <a:lstStyle/>
          <a:p>
            <a:pPr marL="0" indent="0" algn="just" fontAlgn="auto">
              <a:spcAft>
                <a:spcPts val="0"/>
              </a:spcAft>
              <a:buFont typeface="Wingdings 2"/>
              <a:buNone/>
              <a:defRPr/>
            </a:pPr>
            <a:r>
              <a:rPr lang="lt-LT" baseline="30000" dirty="0">
                <a:latin typeface="Times New Roman" panose="02020603050405020304" pitchFamily="18" charset="0"/>
                <a:cs typeface="Times New Roman" panose="02020603050405020304" pitchFamily="18" charset="0"/>
              </a:rPr>
              <a:t>13</a:t>
            </a:r>
            <a:r>
              <a:rPr lang="lt-LT" dirty="0">
                <a:latin typeface="Times New Roman" panose="02020603050405020304" pitchFamily="18" charset="0"/>
                <a:cs typeface="Times New Roman" panose="02020603050405020304" pitchFamily="18" charset="0"/>
              </a:rPr>
              <a:t> „Tarkime, vyras veda žmoną ir, suėjęs su ja, ima jos neapkęsti, </a:t>
            </a:r>
            <a:r>
              <a:rPr lang="lt-LT" baseline="30000" dirty="0">
                <a:latin typeface="Times New Roman" panose="02020603050405020304" pitchFamily="18" charset="0"/>
                <a:cs typeface="Times New Roman" panose="02020603050405020304" pitchFamily="18" charset="0"/>
              </a:rPr>
              <a:t>14</a:t>
            </a:r>
            <a:r>
              <a:rPr lang="lt-LT" dirty="0">
                <a:latin typeface="Times New Roman" panose="02020603050405020304" pitchFamily="18" charset="0"/>
                <a:cs typeface="Times New Roman" panose="02020603050405020304" pitchFamily="18" charset="0"/>
              </a:rPr>
              <a:t> prasimano jai kaltinimų ir, šmeiždamas ją, sako: 'Aš vedžiau šią moterį, bet, suėjęs su ja, neradau įrodymo, kad ji būtų mergelė'. </a:t>
            </a:r>
            <a:r>
              <a:rPr lang="lt-LT" baseline="30000" dirty="0">
                <a:latin typeface="Times New Roman" panose="02020603050405020304" pitchFamily="18" charset="0"/>
                <a:cs typeface="Times New Roman" panose="02020603050405020304" pitchFamily="18" charset="0"/>
              </a:rPr>
              <a:t>15</a:t>
            </a:r>
            <a:r>
              <a:rPr lang="lt-LT" dirty="0">
                <a:latin typeface="Times New Roman" panose="02020603050405020304" pitchFamily="18" charset="0"/>
                <a:cs typeface="Times New Roman" panose="02020603050405020304" pitchFamily="18" charset="0"/>
              </a:rPr>
              <a:t> Tuomet merginos tėvas ir motina pateiks merginos mergystės </a:t>
            </a:r>
            <a:r>
              <a:rPr lang="lt-LT" dirty="0" smtClean="0">
                <a:latin typeface="Times New Roman" panose="02020603050405020304" pitchFamily="18" charset="0"/>
                <a:cs typeface="Times New Roman" panose="02020603050405020304" pitchFamily="18" charset="0"/>
              </a:rPr>
              <a:t>ženklus </a:t>
            </a:r>
            <a:r>
              <a:rPr lang="lt-LT" dirty="0">
                <a:latin typeface="Times New Roman" panose="02020603050405020304" pitchFamily="18" charset="0"/>
                <a:cs typeface="Times New Roman" panose="02020603050405020304" pitchFamily="18" charset="0"/>
              </a:rPr>
              <a:t>seniūnams miesto vartuose. </a:t>
            </a:r>
            <a:r>
              <a:rPr lang="lt-LT" baseline="30000" dirty="0">
                <a:latin typeface="Times New Roman" panose="02020603050405020304" pitchFamily="18" charset="0"/>
                <a:cs typeface="Times New Roman" panose="02020603050405020304" pitchFamily="18" charset="0"/>
              </a:rPr>
              <a:t>16</a:t>
            </a:r>
            <a:r>
              <a:rPr lang="lt-LT" dirty="0">
                <a:latin typeface="Times New Roman" panose="02020603050405020304" pitchFamily="18" charset="0"/>
                <a:cs typeface="Times New Roman" panose="02020603050405020304" pitchFamily="18" charset="0"/>
              </a:rPr>
              <a:t> Merginos tėvas sakys seniūnams: 'Aš daviau savo dukterį žmona šiam vyrui, bet jis neapkenčia jos. </a:t>
            </a:r>
            <a:r>
              <a:rPr lang="lt-LT" baseline="30000" dirty="0">
                <a:latin typeface="Times New Roman" panose="02020603050405020304" pitchFamily="18" charset="0"/>
                <a:cs typeface="Times New Roman" panose="02020603050405020304" pitchFamily="18" charset="0"/>
              </a:rPr>
              <a:t>17</a:t>
            </a:r>
            <a:r>
              <a:rPr lang="lt-LT" dirty="0">
                <a:latin typeface="Times New Roman" panose="02020603050405020304" pitchFamily="18" charset="0"/>
                <a:cs typeface="Times New Roman" panose="02020603050405020304" pitchFamily="18" charset="0"/>
              </a:rPr>
              <a:t> Prasimanė jai net kaltinimų, sakydamas: 'Aš neradau įrodymo, kad tavo duktė būtų mergelė'. Betgi štai yra mano dukters mergystės ženklai'. Tada jiedu išskleis drabužį miesto seniūnų akivaizdoje. </a:t>
            </a:r>
            <a:r>
              <a:rPr lang="lt-LT" baseline="30000" dirty="0">
                <a:latin typeface="Times New Roman" panose="02020603050405020304" pitchFamily="18" charset="0"/>
                <a:cs typeface="Times New Roman" panose="02020603050405020304" pitchFamily="18" charset="0"/>
              </a:rPr>
              <a:t>18</a:t>
            </a:r>
            <a:r>
              <a:rPr lang="lt-LT" dirty="0">
                <a:latin typeface="Times New Roman" panose="02020603050405020304" pitchFamily="18" charset="0"/>
                <a:cs typeface="Times New Roman" panose="02020603050405020304" pitchFamily="18" charset="0"/>
              </a:rPr>
              <a:t> To miesto seniūnai tą vyrą paims ir jį </a:t>
            </a:r>
            <a:r>
              <a:rPr lang="lt-LT" dirty="0" smtClean="0">
                <a:latin typeface="Times New Roman" panose="02020603050405020304" pitchFamily="18" charset="0"/>
                <a:cs typeface="Times New Roman" panose="02020603050405020304" pitchFamily="18" charset="0"/>
              </a:rPr>
              <a:t>nuplaks.</a:t>
            </a:r>
            <a:r>
              <a:rPr lang="lt-LT" baseline="30000" dirty="0" smtClean="0">
                <a:latin typeface="Times New Roman" panose="02020603050405020304" pitchFamily="18" charset="0"/>
                <a:cs typeface="Times New Roman" panose="02020603050405020304" pitchFamily="18" charset="0"/>
              </a:rPr>
              <a:t>19</a:t>
            </a:r>
            <a:r>
              <a:rPr lang="lt-LT" dirty="0">
                <a:latin typeface="Times New Roman" panose="02020603050405020304" pitchFamily="18" charset="0"/>
                <a:cs typeface="Times New Roman" panose="02020603050405020304" pitchFamily="18" charset="0"/>
              </a:rPr>
              <a:t> Be to, jie nubaus jį šimto sidabrinių šekelių bauda ir atiduos juos merginos tėvui, nes tas vyras apšmeižė mergelę Izraelyje. O ji pasiliks jo žmona; jis niekad neturės teisės su ja išsiskirti.</a:t>
            </a:r>
          </a:p>
          <a:p>
            <a:pPr marL="0" indent="0" algn="just" fontAlgn="auto">
              <a:spcAft>
                <a:spcPts val="0"/>
              </a:spcAft>
              <a:buFont typeface="Wingdings 2"/>
              <a:buNone/>
              <a:defRPr/>
            </a:pPr>
            <a:r>
              <a:rPr lang="lt-LT" baseline="30000" dirty="0">
                <a:latin typeface="Times New Roman" panose="02020603050405020304" pitchFamily="18" charset="0"/>
                <a:cs typeface="Times New Roman" panose="02020603050405020304" pitchFamily="18" charset="0"/>
              </a:rPr>
              <a:t>20</a:t>
            </a:r>
            <a:r>
              <a:rPr lang="lt-LT" dirty="0">
                <a:latin typeface="Times New Roman" panose="02020603050405020304" pitchFamily="18" charset="0"/>
                <a:cs typeface="Times New Roman" panose="02020603050405020304" pitchFamily="18" charset="0"/>
              </a:rPr>
              <a:t> Tačiau jei šis kaltinimas yra tiesa, – jei įsitikinta, kad mergina nebuvo mergelė, </a:t>
            </a:r>
            <a:r>
              <a:rPr lang="lt-LT" baseline="30000" dirty="0">
                <a:latin typeface="Times New Roman" panose="02020603050405020304" pitchFamily="18" charset="0"/>
                <a:cs typeface="Times New Roman" panose="02020603050405020304" pitchFamily="18" charset="0"/>
              </a:rPr>
              <a:t>21</a:t>
            </a:r>
            <a:r>
              <a:rPr lang="lt-LT" dirty="0">
                <a:latin typeface="Times New Roman" panose="02020603050405020304" pitchFamily="18" charset="0"/>
                <a:cs typeface="Times New Roman" panose="02020603050405020304" pitchFamily="18" charset="0"/>
              </a:rPr>
              <a:t> – tada mergina bus išvesta prie jos tėvo namų durų, ir jos miesto vyrai užmuš ją akmenimis, nes ji padarė gėdingą dalyką Izraelyje, sanguliaudama savo tėvo namuose. Taip tu pašalinsi pikta iš jūsų</a:t>
            </a:r>
            <a:r>
              <a:rPr lang="lt-LT" dirty="0" smtClean="0">
                <a:latin typeface="Times New Roman" panose="02020603050405020304" pitchFamily="18" charset="0"/>
                <a:cs typeface="Times New Roman" panose="02020603050405020304" pitchFamily="18" charset="0"/>
              </a:rPr>
              <a:t>“. </a:t>
            </a:r>
          </a:p>
          <a:p>
            <a:pPr marL="0" indent="0" algn="just" fontAlgn="auto">
              <a:spcAft>
                <a:spcPts val="0"/>
              </a:spcAft>
              <a:buFont typeface="Wingdings 2"/>
              <a:buNone/>
              <a:defRPr/>
            </a:pPr>
            <a:endParaRPr lang="lt-LT" dirty="0" smtClean="0">
              <a:latin typeface="Times New Roman" panose="02020603050405020304" pitchFamily="18" charset="0"/>
              <a:cs typeface="Times New Roman" panose="02020603050405020304" pitchFamily="18" charset="0"/>
            </a:endParaRPr>
          </a:p>
          <a:p>
            <a:pPr marL="0" indent="0" algn="r" fontAlgn="auto">
              <a:spcAft>
                <a:spcPts val="0"/>
              </a:spcAft>
              <a:buFont typeface="Wingdings 2"/>
              <a:buNone/>
              <a:defRPr/>
            </a:pP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Įst</a:t>
            </a:r>
            <a:r>
              <a:rPr lang="lt-LT" dirty="0" smtClean="0">
                <a:latin typeface="Times New Roman" panose="02020603050405020304" pitchFamily="18" charset="0"/>
                <a:cs typeface="Times New Roman" panose="02020603050405020304" pitchFamily="18" charset="0"/>
              </a:rPr>
              <a:t>  22, 13 – 21</a:t>
            </a:r>
            <a:endParaRPr lang="lt-LT" dirty="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lt-LT" dirty="0"/>
          </a:p>
        </p:txBody>
      </p:sp>
      <p:sp>
        <p:nvSpPr>
          <p:cNvPr id="3" name="Antraštė 2"/>
          <p:cNvSpPr>
            <a:spLocks noGrp="1"/>
          </p:cNvSpPr>
          <p:nvPr>
            <p:ph type="title"/>
          </p:nvPr>
        </p:nvSpPr>
        <p:spPr>
          <a:xfrm>
            <a:off x="457200" y="116632"/>
            <a:ext cx="8229600" cy="1080120"/>
          </a:xfrm>
        </p:spPr>
        <p:txBody>
          <a:bodyPr>
            <a:normAutofit fontScale="90000"/>
          </a:bodyPr>
          <a:lstStyle/>
          <a:p>
            <a:pPr algn="ctr" fontAlgn="auto">
              <a:spcAft>
                <a:spcPts val="0"/>
              </a:spcAft>
              <a:defRPr/>
            </a:pPr>
            <a:r>
              <a:rPr lang="lt-LT" smtClean="0">
                <a:effectLst/>
              </a:rPr>
              <a:t/>
            </a:r>
            <a:br>
              <a:rPr lang="lt-LT" smtClean="0">
                <a:effectLst/>
              </a:rPr>
            </a:br>
            <a:r>
              <a:rPr lang="lt-LT" smtClean="0">
                <a:effectLst/>
                <a:latin typeface="Times New Roman" panose="02020603050405020304" pitchFamily="18" charset="0"/>
                <a:cs typeface="Times New Roman" panose="02020603050405020304" pitchFamily="18" charset="0"/>
              </a:rPr>
              <a:t>Geras </a:t>
            </a:r>
            <a:r>
              <a:rPr lang="lt-LT">
                <a:effectLst/>
                <a:latin typeface="Times New Roman" panose="02020603050405020304" pitchFamily="18" charset="0"/>
                <a:cs typeface="Times New Roman" panose="02020603050405020304" pitchFamily="18" charset="0"/>
              </a:rPr>
              <a:t>jaunos žmonos </a:t>
            </a:r>
            <a:r>
              <a:rPr lang="lt-LT" smtClean="0">
                <a:effectLst/>
                <a:latin typeface="Times New Roman" panose="02020603050405020304" pitchFamily="18" charset="0"/>
                <a:cs typeface="Times New Roman" panose="02020603050405020304" pitchFamily="18" charset="0"/>
              </a:rPr>
              <a:t>vardas</a:t>
            </a:r>
            <a:endParaRPr lang="lt-LT">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a:xfrm>
            <a:off x="457200" y="1341438"/>
            <a:ext cx="8229600" cy="5183187"/>
          </a:xfrm>
        </p:spPr>
        <p:txBody>
          <a:bodyPr>
            <a:normAutofit fontScale="85000" lnSpcReduction="20000"/>
          </a:bodyPr>
          <a:lstStyle/>
          <a:p>
            <a:pPr marL="0" indent="0" algn="just" fontAlgn="auto">
              <a:spcAft>
                <a:spcPts val="0"/>
              </a:spcAft>
              <a:buFont typeface="Wingdings 2"/>
              <a:buNone/>
              <a:defRPr/>
            </a:pPr>
            <a:r>
              <a:rPr lang="lt-LT" baseline="30000" dirty="0"/>
              <a:t>22</a:t>
            </a:r>
            <a:r>
              <a:rPr lang="lt-LT" dirty="0"/>
              <a:t> </a:t>
            </a:r>
            <a:r>
              <a:rPr lang="lt-LT" dirty="0">
                <a:latin typeface="Times New Roman" panose="02020603050405020304" pitchFamily="18" charset="0"/>
                <a:cs typeface="Times New Roman" panose="02020603050405020304" pitchFamily="18" charset="0"/>
              </a:rPr>
              <a:t>„Jei vyras yra pagautas gulint su kito žmona, jiedu abu – vyras ir moteris, su kuria jis sugulė – turi mirti. Taip pašalinsi pikta iš Izraelio.</a:t>
            </a:r>
          </a:p>
          <a:p>
            <a:pPr marL="0" indent="0" algn="just" fontAlgn="auto">
              <a:spcAft>
                <a:spcPts val="0"/>
              </a:spcAft>
              <a:buFont typeface="Wingdings 2"/>
              <a:buNone/>
              <a:defRPr/>
            </a:pPr>
            <a:r>
              <a:rPr lang="lt-LT" baseline="30000" dirty="0">
                <a:latin typeface="Times New Roman" panose="02020603050405020304" pitchFamily="18" charset="0"/>
                <a:cs typeface="Times New Roman" panose="02020603050405020304" pitchFamily="18" charset="0"/>
              </a:rPr>
              <a:t>23</a:t>
            </a:r>
            <a:r>
              <a:rPr lang="lt-LT" dirty="0">
                <a:latin typeface="Times New Roman" panose="02020603050405020304" pitchFamily="18" charset="0"/>
                <a:cs typeface="Times New Roman" panose="02020603050405020304" pitchFamily="18" charset="0"/>
              </a:rPr>
              <a:t> Jei mieste vyras užklumpa merginą, kuri yra susižadėjusi</a:t>
            </a:r>
            <a:r>
              <a:rPr lang="lt-LT" dirty="0" smtClean="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ir sueina su ja, </a:t>
            </a:r>
            <a:r>
              <a:rPr lang="lt-LT" baseline="30000" dirty="0">
                <a:latin typeface="Times New Roman" panose="02020603050405020304" pitchFamily="18" charset="0"/>
                <a:cs typeface="Times New Roman" panose="02020603050405020304" pitchFamily="18" charset="0"/>
              </a:rPr>
              <a:t>24</a:t>
            </a:r>
            <a:r>
              <a:rPr lang="lt-LT" dirty="0">
                <a:latin typeface="Times New Roman" panose="02020603050405020304" pitchFamily="18" charset="0"/>
                <a:cs typeface="Times New Roman" panose="02020603050405020304" pitchFamily="18" charset="0"/>
              </a:rPr>
              <a:t> išvesi juodu abu už miesto vartų ir užmuši akmenimis: merginą už tai, kad mieste nesišaukė pagalbos, o vyrą už tai, kad išprievartavo savo artimo žmoną. Taip tu pašalinsi pikta iš jūsų.</a:t>
            </a:r>
          </a:p>
          <a:p>
            <a:pPr marL="0" indent="0" algn="just" fontAlgn="auto">
              <a:spcAft>
                <a:spcPts val="0"/>
              </a:spcAft>
              <a:buFont typeface="Wingdings 2"/>
              <a:buNone/>
              <a:defRPr/>
            </a:pPr>
            <a:r>
              <a:rPr lang="lt-LT" baseline="30000" dirty="0">
                <a:latin typeface="Times New Roman" panose="02020603050405020304" pitchFamily="18" charset="0"/>
                <a:cs typeface="Times New Roman" panose="02020603050405020304" pitchFamily="18" charset="0"/>
              </a:rPr>
              <a:t>25</a:t>
            </a:r>
            <a:r>
              <a:rPr lang="lt-LT" dirty="0">
                <a:latin typeface="Times New Roman" panose="02020603050405020304" pitchFamily="18" charset="0"/>
                <a:cs typeface="Times New Roman" panose="02020603050405020304" pitchFamily="18" charset="0"/>
              </a:rPr>
              <a:t> Bet jei laukuose vyras užklumpa merginą, kuri yra susižadėjusi, užpuola ir sugula su ja, tada tik su ja sugulęs vyras turi mirti, </a:t>
            </a:r>
            <a:r>
              <a:rPr lang="lt-LT" baseline="30000" dirty="0">
                <a:latin typeface="Times New Roman" panose="02020603050405020304" pitchFamily="18" charset="0"/>
                <a:cs typeface="Times New Roman" panose="02020603050405020304" pitchFamily="18" charset="0"/>
              </a:rPr>
              <a:t>26</a:t>
            </a:r>
            <a:r>
              <a:rPr lang="lt-LT" dirty="0">
                <a:latin typeface="Times New Roman" panose="02020603050405020304" pitchFamily="18" charset="0"/>
                <a:cs typeface="Times New Roman" panose="02020603050405020304" pitchFamily="18" charset="0"/>
              </a:rPr>
              <a:t> o merginai nieko nedarysi. Mergina neužsitraukė mirties bausmės, nes šis atvejis yra tartum atvejis žmogaus, kuris užpuola ir nužudo artimą. </a:t>
            </a:r>
            <a:r>
              <a:rPr lang="lt-LT" baseline="30000" dirty="0">
                <a:latin typeface="Times New Roman" panose="02020603050405020304" pitchFamily="18" charset="0"/>
                <a:cs typeface="Times New Roman" panose="02020603050405020304" pitchFamily="18" charset="0"/>
              </a:rPr>
              <a:t>27</a:t>
            </a:r>
            <a:r>
              <a:rPr lang="lt-LT" dirty="0">
                <a:latin typeface="Times New Roman" panose="02020603050405020304" pitchFamily="18" charset="0"/>
                <a:cs typeface="Times New Roman" panose="02020603050405020304" pitchFamily="18" charset="0"/>
              </a:rPr>
              <a:t> Kadangi jis užklupo ją laukuose, nors susižadėjusioji mergina šaukėsi pagalbos, bet nebuvo kas ją išgelbėtų.</a:t>
            </a:r>
          </a:p>
          <a:p>
            <a:pPr marL="0" indent="0" algn="just" fontAlgn="auto">
              <a:spcAft>
                <a:spcPts val="0"/>
              </a:spcAft>
              <a:buFont typeface="Wingdings 2"/>
              <a:buNone/>
              <a:defRPr/>
            </a:pPr>
            <a:r>
              <a:rPr lang="lt-LT" baseline="30000" dirty="0">
                <a:latin typeface="Times New Roman" panose="02020603050405020304" pitchFamily="18" charset="0"/>
                <a:cs typeface="Times New Roman" panose="02020603050405020304" pitchFamily="18" charset="0"/>
              </a:rPr>
              <a:t>28</a:t>
            </a:r>
            <a:r>
              <a:rPr lang="lt-LT" dirty="0">
                <a:latin typeface="Times New Roman" panose="02020603050405020304" pitchFamily="18" charset="0"/>
                <a:cs typeface="Times New Roman" panose="02020603050405020304" pitchFamily="18" charset="0"/>
              </a:rPr>
              <a:t> Jei vyras užklumpa merginą, kuri nėra susižadėjusi, užpuola bei sugula su ja ir jiedu yra pagauti, </a:t>
            </a:r>
            <a:r>
              <a:rPr lang="lt-LT" baseline="30000" dirty="0">
                <a:latin typeface="Times New Roman" panose="02020603050405020304" pitchFamily="18" charset="0"/>
                <a:cs typeface="Times New Roman" panose="02020603050405020304" pitchFamily="18" charset="0"/>
              </a:rPr>
              <a:t>29</a:t>
            </a:r>
            <a:r>
              <a:rPr lang="lt-LT" dirty="0">
                <a:latin typeface="Times New Roman" panose="02020603050405020304" pitchFamily="18" charset="0"/>
                <a:cs typeface="Times New Roman" panose="02020603050405020304" pitchFamily="18" charset="0"/>
              </a:rPr>
              <a:t> su ja sugulęs vyras duos merginos tėvui penkiasdešimt sidabrinių šekelių, o ji taps jo žmona. Kadangi ją išprievartavo, jis niekad neturės teisės su ja išsiskirti. </a:t>
            </a:r>
            <a:endParaRPr lang="lt-LT" dirty="0" smtClean="0">
              <a:latin typeface="Times New Roman" panose="02020603050405020304" pitchFamily="18" charset="0"/>
              <a:cs typeface="Times New Roman" panose="02020603050405020304" pitchFamily="18" charset="0"/>
            </a:endParaRPr>
          </a:p>
          <a:p>
            <a:pPr marL="0" indent="0" algn="r" fontAlgn="auto">
              <a:spcAft>
                <a:spcPts val="0"/>
              </a:spcAft>
              <a:buFont typeface="Wingdings 2"/>
              <a:buNone/>
              <a:defRPr/>
            </a:pPr>
            <a:r>
              <a:rPr lang="lt-LT" dirty="0" smtClean="0">
                <a:latin typeface="Times New Roman" panose="02020603050405020304" pitchFamily="18" charset="0"/>
                <a:cs typeface="Times New Roman" panose="02020603050405020304" pitchFamily="18" charset="0"/>
              </a:rPr>
              <a:t>                                                      </a:t>
            </a:r>
            <a:r>
              <a:rPr lang="lt-LT" dirty="0" err="1" smtClean="0">
                <a:latin typeface="Times New Roman" panose="02020603050405020304" pitchFamily="18" charset="0"/>
                <a:cs typeface="Times New Roman" panose="02020603050405020304" pitchFamily="18" charset="0"/>
              </a:rPr>
              <a:t>Įst</a:t>
            </a:r>
            <a:r>
              <a:rPr lang="lt-LT" dirty="0" smtClean="0">
                <a:latin typeface="Times New Roman" panose="02020603050405020304" pitchFamily="18" charset="0"/>
                <a:cs typeface="Times New Roman" panose="02020603050405020304" pitchFamily="18" charset="0"/>
              </a:rPr>
              <a:t>  </a:t>
            </a:r>
            <a:r>
              <a:rPr lang="lt-LT" dirty="0">
                <a:latin typeface="Times New Roman" panose="02020603050405020304" pitchFamily="18" charset="0"/>
                <a:cs typeface="Times New Roman" panose="02020603050405020304" pitchFamily="18" charset="0"/>
              </a:rPr>
              <a:t>22, </a:t>
            </a:r>
            <a:r>
              <a:rPr lang="lt-LT" dirty="0" smtClean="0">
                <a:latin typeface="Times New Roman" panose="02020603050405020304" pitchFamily="18" charset="0"/>
                <a:cs typeface="Times New Roman" panose="02020603050405020304" pitchFamily="18" charset="0"/>
              </a:rPr>
              <a:t>22 </a:t>
            </a:r>
            <a:r>
              <a:rPr lang="lt-LT" dirty="0">
                <a:latin typeface="Times New Roman" panose="02020603050405020304" pitchFamily="18" charset="0"/>
                <a:cs typeface="Times New Roman" panose="02020603050405020304" pitchFamily="18" charset="0"/>
              </a:rPr>
              <a:t>– </a:t>
            </a:r>
            <a:r>
              <a:rPr lang="lt-LT" dirty="0" smtClean="0">
                <a:latin typeface="Times New Roman" panose="02020603050405020304" pitchFamily="18" charset="0"/>
                <a:cs typeface="Times New Roman" panose="02020603050405020304" pitchFamily="18" charset="0"/>
              </a:rPr>
              <a:t>29</a:t>
            </a:r>
            <a:endParaRPr lang="lt-LT" dirty="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lt-LT" dirty="0"/>
          </a:p>
        </p:txBody>
      </p:sp>
      <p:sp>
        <p:nvSpPr>
          <p:cNvPr id="3" name="Antraštė 2"/>
          <p:cNvSpPr>
            <a:spLocks noGrp="1"/>
          </p:cNvSpPr>
          <p:nvPr>
            <p:ph type="title"/>
          </p:nvPr>
        </p:nvSpPr>
        <p:spPr>
          <a:xfrm>
            <a:off x="457200" y="260648"/>
            <a:ext cx="8229600" cy="1110952"/>
          </a:xfrm>
        </p:spPr>
        <p:txBody>
          <a:bodyPr>
            <a:normAutofit fontScale="90000"/>
          </a:bodyPr>
          <a:lstStyle/>
          <a:p>
            <a:pPr algn="ctr" fontAlgn="auto">
              <a:spcAft>
                <a:spcPts val="0"/>
              </a:spcAft>
              <a:defRPr/>
            </a:pPr>
            <a:r>
              <a:rPr lang="lt-LT">
                <a:effectLst/>
                <a:latin typeface="Times New Roman" panose="02020603050405020304" pitchFamily="18" charset="0"/>
                <a:cs typeface="Times New Roman" panose="02020603050405020304" pitchFamily="18" charset="0"/>
              </a:rPr>
              <a:t>Svetimavimas ir sanguliavimas </a:t>
            </a:r>
            <a:br>
              <a:rPr lang="lt-LT">
                <a:effectLst/>
                <a:latin typeface="Times New Roman" panose="02020603050405020304" pitchFamily="18" charset="0"/>
                <a:cs typeface="Times New Roman" panose="02020603050405020304" pitchFamily="18" charset="0"/>
              </a:rPr>
            </a:br>
            <a:endParaRPr lang="lt-LT">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a:xfrm>
            <a:off x="457200" y="692150"/>
            <a:ext cx="8229600" cy="5403850"/>
          </a:xfrm>
        </p:spPr>
        <p:txBody>
          <a:bodyPr>
            <a:normAutofit/>
          </a:bodyPr>
          <a:lstStyle/>
          <a:p>
            <a:pPr marL="274320" indent="-274320" fontAlgn="auto">
              <a:spcAft>
                <a:spcPts val="0"/>
              </a:spcAft>
              <a:buFont typeface="Wingdings" panose="05000000000000000000" pitchFamily="2" charset="2"/>
              <a:buChar char="v"/>
              <a:defRPr/>
            </a:pPr>
            <a:r>
              <a:rPr lang="lt-LT" dirty="0">
                <a:latin typeface="Times New Roman" panose="02020603050405020304" pitchFamily="18" charset="0"/>
                <a:cs typeface="Times New Roman" panose="02020603050405020304" pitchFamily="18" charset="0"/>
              </a:rPr>
              <a:t>Kaip apibūdinsite santuokinį skaistumą?</a:t>
            </a:r>
          </a:p>
          <a:p>
            <a:pPr marL="274320" indent="-274320" fontAlgn="auto">
              <a:spcAft>
                <a:spcPts val="0"/>
              </a:spcAft>
              <a:buFont typeface="Wingdings" panose="05000000000000000000" pitchFamily="2" charset="2"/>
              <a:buChar char="v"/>
              <a:defRPr/>
            </a:pPr>
            <a:r>
              <a:rPr lang="lt-LT" dirty="0">
                <a:latin typeface="Times New Roman" panose="02020603050405020304" pitchFamily="18" charset="0"/>
                <a:cs typeface="Times New Roman" panose="02020603050405020304" pitchFamily="18" charset="0"/>
              </a:rPr>
              <a:t>Kodėl šeimoje jis būtinas? </a:t>
            </a:r>
            <a:endParaRPr lang="lt-LT" dirty="0" smtClean="0">
              <a:latin typeface="Times New Roman" panose="02020603050405020304" pitchFamily="18" charset="0"/>
              <a:cs typeface="Times New Roman" panose="02020603050405020304" pitchFamily="18" charset="0"/>
            </a:endParaRPr>
          </a:p>
          <a:p>
            <a:pPr marL="0" indent="0" algn="just" fontAlgn="auto">
              <a:spcAft>
                <a:spcPts val="0"/>
              </a:spcAft>
              <a:buFont typeface="Wingdings 2"/>
              <a:buNone/>
              <a:defRPr/>
            </a:pPr>
            <a:r>
              <a:rPr lang="lt-LT" dirty="0" smtClean="0">
                <a:latin typeface="Times New Roman" panose="02020603050405020304" pitchFamily="18" charset="0"/>
                <a:cs typeface="Times New Roman" panose="02020603050405020304" pitchFamily="18" charset="0"/>
              </a:rPr>
              <a:t>Trumpai  ir  argumentuotai, raštu (5 – 10 sakinių), pagrįskite savo </a:t>
            </a:r>
            <a:r>
              <a:rPr lang="lt-LT" dirty="0" smtClean="0">
                <a:latin typeface="Times New Roman" panose="02020603050405020304" pitchFamily="18" charset="0"/>
                <a:cs typeface="Times New Roman" panose="02020603050405020304" pitchFamily="18" charset="0"/>
              </a:rPr>
              <a:t>nuomonę, </a:t>
            </a:r>
            <a:r>
              <a:rPr lang="lt-LT" dirty="0" smtClean="0">
                <a:latin typeface="Times New Roman" panose="02020603050405020304" pitchFamily="18" charset="0"/>
                <a:cs typeface="Times New Roman" panose="02020603050405020304" pitchFamily="18" charset="0"/>
              </a:rPr>
              <a:t>kodėl skaistumas svarbi vertybė ikivedybiniame bei santuokiniame gyvenime?</a:t>
            </a:r>
            <a:endParaRPr lang="lt-LT" dirty="0">
              <a:latin typeface="Times New Roman" panose="02020603050405020304" pitchFamily="18" charset="0"/>
              <a:cs typeface="Times New Roman" panose="02020603050405020304" pitchFamily="18" charset="0"/>
            </a:endParaRPr>
          </a:p>
          <a:p>
            <a:pPr marL="0" indent="0" algn="just" fontAlgn="auto">
              <a:spcAft>
                <a:spcPts val="0"/>
              </a:spcAft>
              <a:buFont typeface="Wingdings 2"/>
              <a:buNone/>
              <a:defRPr/>
            </a:pPr>
            <a:r>
              <a:rPr lang="lt-LT" dirty="0" smtClean="0"/>
              <a:t> </a:t>
            </a:r>
            <a:endParaRPr lang="lt-LT" dirty="0"/>
          </a:p>
        </p:txBody>
      </p:sp>
      <p:pic>
        <p:nvPicPr>
          <p:cNvPr id="34819" name="Paveikslėlis 3"/>
          <p:cNvPicPr>
            <a:picLocks noChangeAspect="1"/>
          </p:cNvPicPr>
          <p:nvPr/>
        </p:nvPicPr>
        <p:blipFill>
          <a:blip r:embed="rId2"/>
          <a:srcRect/>
          <a:stretch>
            <a:fillRect/>
          </a:stretch>
        </p:blipFill>
        <p:spPr bwMode="auto">
          <a:xfrm>
            <a:off x="1835150" y="3284538"/>
            <a:ext cx="5040313" cy="2881312"/>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urinio vietos rezervavimo ženklas 1"/>
          <p:cNvSpPr>
            <a:spLocks noGrp="1"/>
          </p:cNvSpPr>
          <p:nvPr>
            <p:ph idx="1"/>
          </p:nvPr>
        </p:nvSpPr>
        <p:spPr/>
        <p:txBody>
          <a:bodyPr/>
          <a:lstStyle/>
          <a:p>
            <a:pPr>
              <a:buFont typeface="Wingdings 2" pitchFamily="18" charset="2"/>
              <a:buNone/>
            </a:pPr>
            <a:r>
              <a:rPr lang="lt-LT" dirty="0" smtClean="0">
                <a:latin typeface="Times New Roman" pitchFamily="18" charset="0"/>
                <a:cs typeface="Times New Roman" pitchFamily="18" charset="0"/>
              </a:rPr>
              <a:t>Dar kartą perskaitykime uždavinį. </a:t>
            </a:r>
          </a:p>
          <a:p>
            <a:pPr>
              <a:buFont typeface="Wingdings" pitchFamily="2" charset="2"/>
              <a:buChar char="v"/>
            </a:pPr>
            <a:r>
              <a:rPr lang="lt-LT" dirty="0" smtClean="0">
                <a:latin typeface="Times New Roman" pitchFamily="18" charset="0"/>
                <a:cs typeface="Times New Roman" pitchFamily="18" charset="0"/>
              </a:rPr>
              <a:t>Kaip </a:t>
            </a:r>
            <a:r>
              <a:rPr lang="lt-LT" dirty="0" smtClean="0">
                <a:latin typeface="Times New Roman" pitchFamily="18" charset="0"/>
                <a:cs typeface="Times New Roman" pitchFamily="18" charset="0"/>
              </a:rPr>
              <a:t>manote, </a:t>
            </a:r>
            <a:r>
              <a:rPr lang="lt-LT" dirty="0" smtClean="0">
                <a:latin typeface="Times New Roman" pitchFamily="18" charset="0"/>
                <a:cs typeface="Times New Roman" pitchFamily="18" charset="0"/>
              </a:rPr>
              <a:t>ar uždavinį pasiekėme? </a:t>
            </a:r>
          </a:p>
          <a:p>
            <a:pPr>
              <a:buFont typeface="Wingdings" pitchFamily="2" charset="2"/>
              <a:buChar char="v"/>
            </a:pPr>
            <a:r>
              <a:rPr lang="lt-LT" dirty="0" smtClean="0">
                <a:latin typeface="Times New Roman" pitchFamily="18" charset="0"/>
                <a:cs typeface="Times New Roman" pitchFamily="18" charset="0"/>
              </a:rPr>
              <a:t>Kodėl skaistumas yra viena iš didžiausių žmogau vertybių?</a:t>
            </a:r>
          </a:p>
          <a:p>
            <a:pPr>
              <a:buFont typeface="Wingdings" pitchFamily="2" charset="2"/>
              <a:buChar char="v"/>
            </a:pPr>
            <a:endParaRPr lang="lt-LT" dirty="0" smtClean="0">
              <a:latin typeface="Times New Roman" pitchFamily="18" charset="0"/>
              <a:cs typeface="Times New Roman" pitchFamily="18" charset="0"/>
            </a:endParaRPr>
          </a:p>
          <a:p>
            <a:pPr>
              <a:buFont typeface="Wingdings 2" pitchFamily="18" charset="2"/>
              <a:buNone/>
            </a:pPr>
            <a:endParaRPr lang="lt-LT" dirty="0" smtClean="0">
              <a:latin typeface="Times New Roman" pitchFamily="18" charset="0"/>
              <a:cs typeface="Times New Roman" pitchFamily="18" charset="0"/>
            </a:endParaRPr>
          </a:p>
          <a:p>
            <a:pPr>
              <a:buFont typeface="Wingdings 2" pitchFamily="18" charset="2"/>
              <a:buNone/>
            </a:pPr>
            <a:endParaRPr lang="lt-LT" dirty="0" smtClean="0">
              <a:latin typeface="Times New Roman" pitchFamily="18" charset="0"/>
              <a:cs typeface="Times New Roman" pitchFamily="18" charset="0"/>
            </a:endParaRPr>
          </a:p>
          <a:p>
            <a:pPr>
              <a:buFont typeface="Wingdings 2" pitchFamily="18" charset="2"/>
              <a:buNone/>
            </a:pPr>
            <a:r>
              <a:rPr lang="lt-LT" dirty="0" smtClean="0">
                <a:latin typeface="Times New Roman" pitchFamily="18" charset="0"/>
                <a:cs typeface="Times New Roman" pitchFamily="18" charset="0"/>
              </a:rPr>
              <a:t>         Skaito savo pateiktus atsakymus. Nuomonę  apgina argumentais.</a:t>
            </a:r>
          </a:p>
        </p:txBody>
      </p:sp>
      <p:sp>
        <p:nvSpPr>
          <p:cNvPr id="3" name="Antraštė 2"/>
          <p:cNvSpPr>
            <a:spLocks noGrp="1"/>
          </p:cNvSpPr>
          <p:nvPr>
            <p:ph type="title"/>
          </p:nvPr>
        </p:nvSpPr>
        <p:spPr/>
        <p:txBody>
          <a:bodyPr/>
          <a:lstStyle/>
          <a:p>
            <a:pPr algn="ctr" fontAlgn="auto">
              <a:spcAft>
                <a:spcPts val="0"/>
              </a:spcAft>
              <a:defRPr/>
            </a:pPr>
            <a:r>
              <a:rPr lang="lt-LT" smtClean="0">
                <a:latin typeface="Times New Roman" panose="02020603050405020304" pitchFamily="18" charset="0"/>
                <a:cs typeface="Times New Roman" panose="02020603050405020304" pitchFamily="18" charset="0"/>
              </a:rPr>
              <a:t>Apibendrinimas</a:t>
            </a:r>
            <a:endParaRPr lang="lt-LT">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urinio vietos rezervavimo ženklas 1"/>
          <p:cNvSpPr>
            <a:spLocks noGrp="1"/>
          </p:cNvSpPr>
          <p:nvPr>
            <p:ph idx="1"/>
          </p:nvPr>
        </p:nvSpPr>
        <p:spPr>
          <a:xfrm>
            <a:off x="1116013" y="1524000"/>
            <a:ext cx="7570787" cy="4572000"/>
          </a:xfrm>
        </p:spPr>
        <p:txBody>
          <a:bodyPr/>
          <a:lstStyle/>
          <a:p>
            <a:pPr>
              <a:buFont typeface="Wingdings 2" pitchFamily="18" charset="2"/>
              <a:buNone/>
            </a:pPr>
            <a:r>
              <a:rPr lang="lt-LT" sz="2800" smtClean="0">
                <a:latin typeface="Times New Roman" pitchFamily="18" charset="0"/>
                <a:cs typeface="Times New Roman" pitchFamily="18" charset="0"/>
              </a:rPr>
              <a:t>Užbaikite sakinius:</a:t>
            </a:r>
          </a:p>
          <a:p>
            <a:pPr>
              <a:buFont typeface="Wingdings 2" pitchFamily="18" charset="2"/>
              <a:buNone/>
            </a:pPr>
            <a:r>
              <a:rPr lang="lt-LT" sz="2800" smtClean="0">
                <a:latin typeface="Times New Roman" pitchFamily="18" charset="0"/>
                <a:cs typeface="Times New Roman" pitchFamily="18" charset="0"/>
              </a:rPr>
              <a:t>Aš sužinojau...</a:t>
            </a:r>
          </a:p>
          <a:p>
            <a:pPr>
              <a:buFont typeface="Wingdings 2" pitchFamily="18" charset="2"/>
              <a:buNone/>
            </a:pPr>
            <a:r>
              <a:rPr lang="lt-LT" sz="2800" smtClean="0">
                <a:latin typeface="Times New Roman" pitchFamily="18" charset="0"/>
                <a:cs typeface="Times New Roman" pitchFamily="18" charset="0"/>
              </a:rPr>
              <a:t>Aš supratau, kad...</a:t>
            </a:r>
          </a:p>
          <a:p>
            <a:pPr>
              <a:buFont typeface="Wingdings 2" pitchFamily="18" charset="2"/>
              <a:buNone/>
            </a:pPr>
            <a:r>
              <a:rPr lang="lt-LT" sz="2800" smtClean="0">
                <a:latin typeface="Times New Roman" pitchFamily="18" charset="0"/>
                <a:cs typeface="Times New Roman" pitchFamily="18" charset="0"/>
              </a:rPr>
              <a:t>Aš pajutau...</a:t>
            </a:r>
          </a:p>
          <a:p>
            <a:pPr>
              <a:buFont typeface="Wingdings 2" pitchFamily="18" charset="2"/>
              <a:buNone/>
            </a:pPr>
            <a:r>
              <a:rPr lang="lt-LT" sz="2800" smtClean="0">
                <a:latin typeface="Times New Roman" pitchFamily="18" charset="0"/>
                <a:cs typeface="Times New Roman" pitchFamily="18" charset="0"/>
              </a:rPr>
              <a:t>Aš galvojau, bet...</a:t>
            </a:r>
          </a:p>
          <a:p>
            <a:pPr>
              <a:buFont typeface="Wingdings 2" pitchFamily="18" charset="2"/>
              <a:buNone/>
            </a:pPr>
            <a:r>
              <a:rPr lang="lt-LT" sz="2800" smtClean="0">
                <a:latin typeface="Times New Roman" pitchFamily="18" charset="0"/>
                <a:cs typeface="Times New Roman" pitchFamily="18" charset="0"/>
              </a:rPr>
              <a:t>Buvo naudinga...</a:t>
            </a:r>
          </a:p>
          <a:p>
            <a:pPr>
              <a:buFont typeface="Wingdings 2" pitchFamily="18" charset="2"/>
              <a:buNone/>
            </a:pPr>
            <a:r>
              <a:rPr lang="lt-LT" sz="2800" smtClean="0">
                <a:latin typeface="Times New Roman" pitchFamily="18" charset="0"/>
                <a:cs typeface="Times New Roman" pitchFamily="18" charset="0"/>
              </a:rPr>
              <a:t>Dabar aš žinau, kaip...</a:t>
            </a:r>
          </a:p>
          <a:p>
            <a:pPr>
              <a:buFont typeface="Wingdings 2" pitchFamily="18" charset="2"/>
              <a:buNone/>
            </a:pPr>
            <a:r>
              <a:rPr lang="lt-LT" sz="2800" smtClean="0">
                <a:latin typeface="Times New Roman" pitchFamily="18" charset="0"/>
                <a:cs typeface="Times New Roman" pitchFamily="18" charset="0"/>
              </a:rPr>
              <a:t>Man kilo klausimas...</a:t>
            </a:r>
          </a:p>
        </p:txBody>
      </p:sp>
      <p:sp>
        <p:nvSpPr>
          <p:cNvPr id="3" name="Antraštė 2"/>
          <p:cNvSpPr>
            <a:spLocks noGrp="1"/>
          </p:cNvSpPr>
          <p:nvPr>
            <p:ph type="title"/>
          </p:nvPr>
        </p:nvSpPr>
        <p:spPr/>
        <p:txBody>
          <a:bodyPr/>
          <a:lstStyle/>
          <a:p>
            <a:pPr algn="ctr" fontAlgn="auto">
              <a:spcAft>
                <a:spcPts val="0"/>
              </a:spcAft>
              <a:defRPr/>
            </a:pPr>
            <a:r>
              <a:rPr lang="lt-LT" smtClean="0">
                <a:latin typeface="Times New Roman" panose="02020603050405020304" pitchFamily="18" charset="0"/>
                <a:cs typeface="Times New Roman" panose="02020603050405020304" pitchFamily="18" charset="0"/>
              </a:rPr>
              <a:t>Refleksija</a:t>
            </a:r>
            <a:endParaRPr lang="lt-LT">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a:bodyPr>
          <a:lstStyle/>
          <a:p>
            <a:pPr marL="274320" indent="-274320" fontAlgn="auto">
              <a:spcAft>
                <a:spcPts val="0"/>
              </a:spcAft>
              <a:buFont typeface="Wingdings" panose="05000000000000000000" pitchFamily="2" charset="2"/>
              <a:buChar char="v"/>
              <a:defRPr/>
            </a:pPr>
            <a:r>
              <a:rPr lang="lt-LT" dirty="0" smtClean="0">
                <a:latin typeface="Times New Roman" panose="02020603050405020304" pitchFamily="18" charset="0"/>
                <a:cs typeface="Times New Roman" panose="02020603050405020304" pitchFamily="18" charset="0"/>
              </a:rPr>
              <a:t>Šventasis Raštas, 1999</a:t>
            </a:r>
          </a:p>
          <a:p>
            <a:pPr marL="274320" indent="-274320" fontAlgn="auto">
              <a:spcAft>
                <a:spcPts val="0"/>
              </a:spcAft>
              <a:buFont typeface="Wingdings" panose="05000000000000000000" pitchFamily="2" charset="2"/>
              <a:buChar char="v"/>
              <a:defRPr/>
            </a:pPr>
            <a:r>
              <a:rPr lang="lt-LT" dirty="0" smtClean="0">
                <a:latin typeface="Times New Roman" panose="02020603050405020304" pitchFamily="18" charset="0"/>
                <a:cs typeface="Times New Roman" panose="02020603050405020304" pitchFamily="18" charset="0"/>
              </a:rPr>
              <a:t>Katalikų Bažnyčios Katekizmas</a:t>
            </a:r>
          </a:p>
          <a:p>
            <a:pPr marL="274320" indent="-274320" fontAlgn="auto">
              <a:spcAft>
                <a:spcPts val="0"/>
              </a:spcAft>
              <a:buFont typeface="Wingdings" panose="05000000000000000000" pitchFamily="2" charset="2"/>
              <a:buChar char="v"/>
              <a:defRPr/>
            </a:pPr>
            <a:r>
              <a:rPr lang="lt-LT" dirty="0" smtClean="0">
                <a:latin typeface="Times New Roman" panose="02020603050405020304" pitchFamily="18" charset="0"/>
                <a:cs typeface="Times New Roman" panose="02020603050405020304" pitchFamily="18" charset="0"/>
              </a:rPr>
              <a:t>S. </a:t>
            </a:r>
            <a:r>
              <a:rPr lang="lt-LT" dirty="0" err="1" smtClean="0">
                <a:latin typeface="Times New Roman" panose="02020603050405020304" pitchFamily="18" charset="0"/>
                <a:cs typeface="Times New Roman" panose="02020603050405020304" pitchFamily="18" charset="0"/>
              </a:rPr>
              <a:t>Palionienė</a:t>
            </a:r>
            <a:r>
              <a:rPr lang="lt-LT" dirty="0" smtClean="0">
                <a:latin typeface="Times New Roman" panose="02020603050405020304" pitchFamily="18" charset="0"/>
                <a:cs typeface="Times New Roman" panose="02020603050405020304" pitchFamily="18" charset="0"/>
              </a:rPr>
              <a:t>, V. </a:t>
            </a:r>
            <a:r>
              <a:rPr lang="lt-LT" dirty="0" err="1" smtClean="0">
                <a:latin typeface="Times New Roman" panose="02020603050405020304" pitchFamily="18" charset="0"/>
                <a:cs typeface="Times New Roman" panose="02020603050405020304" pitchFamily="18" charset="0"/>
              </a:rPr>
              <a:t>Šadzevičiūtė</a:t>
            </a:r>
            <a:r>
              <a:rPr lang="lt-LT" dirty="0" smtClean="0">
                <a:latin typeface="Times New Roman" panose="02020603050405020304" pitchFamily="18" charset="0"/>
                <a:cs typeface="Times New Roman" panose="02020603050405020304" pitchFamily="18" charset="0"/>
              </a:rPr>
              <a:t>. „Mano </a:t>
            </a:r>
            <a:r>
              <a:rPr lang="lt-LT" dirty="0" smtClean="0">
                <a:latin typeface="Times New Roman" panose="02020603050405020304" pitchFamily="18" charset="0"/>
                <a:cs typeface="Times New Roman" panose="02020603050405020304" pitchFamily="18" charset="0"/>
              </a:rPr>
              <a:t>vieta </a:t>
            </a:r>
            <a:r>
              <a:rPr lang="lt-LT" dirty="0" smtClean="0">
                <a:latin typeface="Times New Roman" panose="02020603050405020304" pitchFamily="18" charset="0"/>
                <a:cs typeface="Times New Roman" panose="02020603050405020304" pitchFamily="18" charset="0"/>
              </a:rPr>
              <a:t>pasaulyje“, </a:t>
            </a:r>
            <a:r>
              <a:rPr lang="lt-LT" dirty="0" smtClean="0">
                <a:latin typeface="Times New Roman" panose="02020603050405020304" pitchFamily="18" charset="0"/>
                <a:cs typeface="Times New Roman" panose="02020603050405020304" pitchFamily="18" charset="0"/>
              </a:rPr>
              <a:t>Kaunas, </a:t>
            </a:r>
            <a:r>
              <a:rPr lang="lt-LT" dirty="0" smtClean="0">
                <a:latin typeface="Times New Roman" panose="02020603050405020304" pitchFamily="18" charset="0"/>
                <a:cs typeface="Times New Roman" panose="02020603050405020304" pitchFamily="18" charset="0"/>
              </a:rPr>
              <a:t>2000.</a:t>
            </a:r>
            <a:endParaRPr lang="lt-LT" dirty="0" smtClean="0">
              <a:latin typeface="Times New Roman" panose="02020603050405020304" pitchFamily="18" charset="0"/>
              <a:cs typeface="Times New Roman" panose="02020603050405020304" pitchFamily="18" charset="0"/>
            </a:endParaRPr>
          </a:p>
          <a:p>
            <a:pPr marL="274320" indent="-274320" fontAlgn="auto">
              <a:spcAft>
                <a:spcPts val="0"/>
              </a:spcAft>
              <a:buFont typeface="Wingdings" panose="05000000000000000000" pitchFamily="2" charset="2"/>
              <a:buChar char="v"/>
              <a:defRPr/>
            </a:pPr>
            <a:r>
              <a:rPr lang="lt-LT" dirty="0" smtClean="0">
                <a:latin typeface="Times New Roman" panose="02020603050405020304" pitchFamily="18" charset="0"/>
                <a:cs typeface="Times New Roman" panose="02020603050405020304" pitchFamily="18" charset="0"/>
              </a:rPr>
              <a:t>D. </a:t>
            </a:r>
            <a:r>
              <a:rPr lang="lt-LT" dirty="0" err="1" smtClean="0">
                <a:latin typeface="Times New Roman" panose="02020603050405020304" pitchFamily="18" charset="0"/>
                <a:cs typeface="Times New Roman" panose="02020603050405020304" pitchFamily="18" charset="0"/>
              </a:rPr>
              <a:t>Anskinienė</a:t>
            </a:r>
            <a:r>
              <a:rPr lang="lt-LT" dirty="0" smtClean="0">
                <a:latin typeface="Times New Roman" panose="02020603050405020304" pitchFamily="18" charset="0"/>
                <a:cs typeface="Times New Roman" panose="02020603050405020304" pitchFamily="18" charset="0"/>
              </a:rPr>
              <a:t>, S. </a:t>
            </a:r>
            <a:r>
              <a:rPr lang="lt-LT" dirty="0" err="1" smtClean="0">
                <a:latin typeface="Times New Roman" panose="02020603050405020304" pitchFamily="18" charset="0"/>
                <a:cs typeface="Times New Roman" panose="02020603050405020304" pitchFamily="18" charset="0"/>
              </a:rPr>
              <a:t>Peleckaitė</a:t>
            </a:r>
            <a:r>
              <a:rPr lang="lt-LT" dirty="0">
                <a:latin typeface="Times New Roman" panose="02020603050405020304" pitchFamily="18" charset="0"/>
                <a:cs typeface="Times New Roman" panose="02020603050405020304" pitchFamily="18" charset="0"/>
              </a:rPr>
              <a:t>.</a:t>
            </a:r>
            <a:r>
              <a:rPr lang="lt-LT" dirty="0" smtClean="0">
                <a:latin typeface="Times New Roman" panose="02020603050405020304" pitchFamily="18" charset="0"/>
                <a:cs typeface="Times New Roman" panose="02020603050405020304" pitchFamily="18" charset="0"/>
              </a:rPr>
              <a:t> „Esu </a:t>
            </a:r>
            <a:r>
              <a:rPr lang="lt-LT" dirty="0" smtClean="0">
                <a:latin typeface="Times New Roman" panose="02020603050405020304" pitchFamily="18" charset="0"/>
                <a:cs typeface="Times New Roman" panose="02020603050405020304" pitchFamily="18" charset="0"/>
              </a:rPr>
              <a:t>šaukiamas</a:t>
            </a:r>
            <a:r>
              <a:rPr lang="lt-LT" dirty="0" smtClean="0">
                <a:latin typeface="Times New Roman" panose="02020603050405020304" pitchFamily="18" charset="0"/>
                <a:cs typeface="Times New Roman" panose="02020603050405020304" pitchFamily="18" charset="0"/>
              </a:rPr>
              <a:t>...“, Vilnius, 2012.</a:t>
            </a:r>
            <a:endParaRPr lang="lt-LT" dirty="0" smtClean="0">
              <a:latin typeface="Times New Roman" panose="02020603050405020304" pitchFamily="18" charset="0"/>
              <a:cs typeface="Times New Roman" panose="02020603050405020304" pitchFamily="18" charset="0"/>
            </a:endParaRPr>
          </a:p>
          <a:p>
            <a:pPr marL="274320" indent="-274320" fontAlgn="auto">
              <a:spcAft>
                <a:spcPts val="0"/>
              </a:spcAft>
              <a:buFont typeface="Wingdings" panose="05000000000000000000" pitchFamily="2" charset="2"/>
              <a:buChar char="v"/>
              <a:defRPr/>
            </a:pPr>
            <a:r>
              <a:rPr lang="lt-LT" dirty="0" smtClean="0">
                <a:latin typeface="Times New Roman" panose="02020603050405020304" pitchFamily="18" charset="0"/>
                <a:cs typeface="Times New Roman" panose="02020603050405020304" pitchFamily="18" charset="0"/>
              </a:rPr>
              <a:t>B. </a:t>
            </a:r>
            <a:r>
              <a:rPr lang="lt-LT" dirty="0" err="1" smtClean="0">
                <a:latin typeface="Times New Roman" panose="02020603050405020304" pitchFamily="18" charset="0"/>
                <a:cs typeface="Times New Roman" panose="02020603050405020304" pitchFamily="18" charset="0"/>
              </a:rPr>
              <a:t>Ferrero</a:t>
            </a:r>
            <a:r>
              <a:rPr lang="lt-LT" dirty="0">
                <a:latin typeface="Times New Roman" panose="02020603050405020304" pitchFamily="18" charset="0"/>
                <a:cs typeface="Times New Roman" panose="02020603050405020304" pitchFamily="18" charset="0"/>
              </a:rPr>
              <a:t>.</a:t>
            </a:r>
            <a:r>
              <a:rPr lang="lt-LT" dirty="0" smtClean="0">
                <a:latin typeface="Times New Roman" panose="02020603050405020304" pitchFamily="18" charset="0"/>
                <a:cs typeface="Times New Roman" panose="02020603050405020304" pitchFamily="18" charset="0"/>
              </a:rPr>
              <a:t> „Tai </a:t>
            </a:r>
            <a:r>
              <a:rPr lang="lt-LT" dirty="0" smtClean="0">
                <a:latin typeface="Times New Roman" panose="02020603050405020304" pitchFamily="18" charset="0"/>
                <a:cs typeface="Times New Roman" panose="02020603050405020304" pitchFamily="18" charset="0"/>
              </a:rPr>
              <a:t>žino tik </a:t>
            </a:r>
            <a:r>
              <a:rPr lang="lt-LT" dirty="0" smtClean="0">
                <a:latin typeface="Times New Roman" panose="02020603050405020304" pitchFamily="18" charset="0"/>
                <a:cs typeface="Times New Roman" panose="02020603050405020304" pitchFamily="18" charset="0"/>
              </a:rPr>
              <a:t>vėjas“, Kaunas, 2009.</a:t>
            </a:r>
          </a:p>
          <a:p>
            <a:pPr marL="274320" indent="-274320" fontAlgn="auto">
              <a:spcAft>
                <a:spcPts val="0"/>
              </a:spcAft>
              <a:buFont typeface="Wingdings" panose="05000000000000000000" pitchFamily="2" charset="2"/>
              <a:buChar char="v"/>
              <a:defRPr/>
            </a:pPr>
            <a:r>
              <a:rPr lang="lt-LT">
                <a:latin typeface="Times New Roman" panose="02020603050405020304" pitchFamily="18" charset="0"/>
                <a:cs typeface="Times New Roman" panose="02020603050405020304" pitchFamily="18" charset="0"/>
                <a:hlinkClick r:id="rId2"/>
              </a:rPr>
              <a:t>http://</a:t>
            </a:r>
            <a:r>
              <a:rPr lang="lt-LT">
                <a:latin typeface="Times New Roman" panose="02020603050405020304" pitchFamily="18" charset="0"/>
                <a:cs typeface="Times New Roman" panose="02020603050405020304" pitchFamily="18" charset="0"/>
                <a:hlinkClick r:id="rId2"/>
              </a:rPr>
              <a:t>provita.vdu.lt</a:t>
            </a:r>
            <a:r>
              <a:rPr lang="lt-LT" smtClean="0">
                <a:latin typeface="Times New Roman" panose="02020603050405020304" pitchFamily="18" charset="0"/>
                <a:cs typeface="Times New Roman" panose="02020603050405020304" pitchFamily="18" charset="0"/>
                <a:hlinkClick r:id="rId2"/>
              </a:rPr>
              <a:t>/</a:t>
            </a:r>
            <a:r>
              <a:rPr lang="lt-LT" smtClean="0">
                <a:latin typeface="Times New Roman" panose="02020603050405020304" pitchFamily="18" charset="0"/>
                <a:cs typeface="Times New Roman" panose="02020603050405020304" pitchFamily="18" charset="0"/>
              </a:rPr>
              <a:t> </a:t>
            </a:r>
            <a:endParaRPr lang="lt-LT">
              <a:latin typeface="Times New Roman" panose="02020603050405020304" pitchFamily="18" charset="0"/>
              <a:cs typeface="Times New Roman" panose="02020603050405020304" pitchFamily="18" charset="0"/>
            </a:endParaRPr>
          </a:p>
          <a:p>
            <a:pPr marL="274320" indent="-274320" fontAlgn="auto">
              <a:spcAft>
                <a:spcPts val="0"/>
              </a:spcAft>
              <a:buFont typeface="Wingdings" panose="05000000000000000000" pitchFamily="2" charset="2"/>
              <a:buChar char="v"/>
              <a:defRPr/>
            </a:pPr>
            <a:endParaRPr lang="lt-LT" dirty="0">
              <a:latin typeface="Times New Roman" panose="02020603050405020304" pitchFamily="18" charset="0"/>
              <a:cs typeface="Times New Roman" panose="02020603050405020304" pitchFamily="18" charset="0"/>
            </a:endParaRPr>
          </a:p>
        </p:txBody>
      </p:sp>
      <p:sp>
        <p:nvSpPr>
          <p:cNvPr id="3" name="Antraštė 2"/>
          <p:cNvSpPr>
            <a:spLocks noGrp="1"/>
          </p:cNvSpPr>
          <p:nvPr>
            <p:ph type="title"/>
          </p:nvPr>
        </p:nvSpPr>
        <p:spPr/>
        <p:txBody>
          <a:bodyPr/>
          <a:lstStyle/>
          <a:p>
            <a:pPr algn="ctr" fontAlgn="auto">
              <a:spcAft>
                <a:spcPts val="0"/>
              </a:spcAft>
              <a:defRPr/>
            </a:pPr>
            <a:r>
              <a:rPr lang="lt-LT" smtClean="0">
                <a:latin typeface="Times New Roman" panose="02020603050405020304" pitchFamily="18" charset="0"/>
                <a:cs typeface="Times New Roman" panose="02020603050405020304" pitchFamily="18" charset="0"/>
              </a:rPr>
              <a:t>Naudota literatūra ir šaltiniai:</a:t>
            </a:r>
            <a:endParaRPr lang="lt-LT">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urinio vietos rezervavimo ženklas 4"/>
          <p:cNvSpPr>
            <a:spLocks noGrp="1"/>
          </p:cNvSpPr>
          <p:nvPr>
            <p:ph idx="1"/>
          </p:nvPr>
        </p:nvSpPr>
        <p:spPr>
          <a:xfrm>
            <a:off x="5795963" y="4076700"/>
            <a:ext cx="3178175" cy="504825"/>
          </a:xfrm>
        </p:spPr>
        <p:txBody>
          <a:bodyPr/>
          <a:lstStyle/>
          <a:p>
            <a:pPr marL="0" indent="0">
              <a:buFont typeface="Wingdings 2" pitchFamily="18" charset="2"/>
              <a:buNone/>
            </a:pPr>
            <a:r>
              <a:rPr lang="lt-LT" sz="2400" smtClean="0">
                <a:solidFill>
                  <a:schemeClr val="bg1"/>
                </a:solidFill>
                <a:latin typeface="Times New Roman" pitchFamily="18" charset="0"/>
                <a:cs typeface="Times New Roman" pitchFamily="18" charset="0"/>
              </a:rPr>
              <a:t>Bruno Ferrero</a:t>
            </a:r>
          </a:p>
        </p:txBody>
      </p:sp>
      <p:sp>
        <p:nvSpPr>
          <p:cNvPr id="2" name="Antraštė 1"/>
          <p:cNvSpPr>
            <a:spLocks noGrp="1"/>
          </p:cNvSpPr>
          <p:nvPr>
            <p:ph type="title"/>
          </p:nvPr>
        </p:nvSpPr>
        <p:spPr>
          <a:xfrm>
            <a:off x="1763688" y="692696"/>
            <a:ext cx="6595135" cy="3960440"/>
          </a:xfrm>
        </p:spPr>
        <p:txBody>
          <a:bodyPr>
            <a:noAutofit/>
          </a:bodyPr>
          <a:lstStyle/>
          <a:p>
            <a:pPr fontAlgn="auto">
              <a:spcAft>
                <a:spcPts val="0"/>
              </a:spcAft>
              <a:defRPr/>
            </a:pPr>
            <a:r>
              <a:rPr lang="lt-LT" sz="2800" smtClean="0">
                <a:solidFill>
                  <a:schemeClr val="bg1"/>
                </a:solidFill>
                <a:latin typeface="Times New Roman" panose="02020603050405020304" pitchFamily="18" charset="0"/>
                <a:cs typeface="Times New Roman" panose="02020603050405020304" pitchFamily="18" charset="0"/>
              </a:rPr>
              <a:t>- Iš kur bažnyčioje sklido šviesa? – paklausė mokytoja vaikų.</a:t>
            </a:r>
            <a:br>
              <a:rPr lang="lt-LT" sz="2800" smtClean="0">
                <a:solidFill>
                  <a:schemeClr val="bg1"/>
                </a:solidFill>
                <a:latin typeface="Times New Roman" panose="02020603050405020304" pitchFamily="18" charset="0"/>
                <a:cs typeface="Times New Roman" panose="02020603050405020304" pitchFamily="18" charset="0"/>
              </a:rPr>
            </a:br>
            <a:r>
              <a:rPr lang="lt-LT" sz="2800" smtClean="0">
                <a:solidFill>
                  <a:schemeClr val="bg1"/>
                </a:solidFill>
                <a:latin typeface="Times New Roman" panose="02020603050405020304" pitchFamily="18" charset="0"/>
                <a:cs typeface="Times New Roman" panose="02020603050405020304" pitchFamily="18" charset="0"/>
              </a:rPr>
              <a:t>- Iš sietynų.</a:t>
            </a:r>
            <a:br>
              <a:rPr lang="lt-LT" sz="2800" smtClean="0">
                <a:solidFill>
                  <a:schemeClr val="bg1"/>
                </a:solidFill>
                <a:latin typeface="Times New Roman" panose="02020603050405020304" pitchFamily="18" charset="0"/>
                <a:cs typeface="Times New Roman" panose="02020603050405020304" pitchFamily="18" charset="0"/>
              </a:rPr>
            </a:br>
            <a:r>
              <a:rPr lang="lt-LT" sz="2800" smtClean="0">
                <a:solidFill>
                  <a:schemeClr val="bg1"/>
                </a:solidFill>
                <a:latin typeface="Times New Roman" panose="02020603050405020304" pitchFamily="18" charset="0"/>
                <a:cs typeface="Times New Roman" panose="02020603050405020304" pitchFamily="18" charset="0"/>
              </a:rPr>
              <a:t>- Degė žvakės.</a:t>
            </a:r>
            <a:br>
              <a:rPr lang="lt-LT" sz="2800" smtClean="0">
                <a:solidFill>
                  <a:schemeClr val="bg1"/>
                </a:solidFill>
                <a:latin typeface="Times New Roman" panose="02020603050405020304" pitchFamily="18" charset="0"/>
                <a:cs typeface="Times New Roman" panose="02020603050405020304" pitchFamily="18" charset="0"/>
              </a:rPr>
            </a:br>
            <a:r>
              <a:rPr lang="lt-LT" sz="2800" smtClean="0">
                <a:solidFill>
                  <a:schemeClr val="bg1"/>
                </a:solidFill>
                <a:latin typeface="Times New Roman" panose="02020603050405020304" pitchFamily="18" charset="0"/>
                <a:cs typeface="Times New Roman" panose="02020603050405020304" pitchFamily="18" charset="0"/>
              </a:rPr>
              <a:t>- Žibėjo raudona lempelė prie </a:t>
            </a:r>
            <a:r>
              <a:rPr lang="lt-LT" sz="2800" err="1" smtClean="0">
                <a:solidFill>
                  <a:schemeClr val="bg1"/>
                </a:solidFill>
                <a:latin typeface="Times New Roman" panose="02020603050405020304" pitchFamily="18" charset="0"/>
                <a:cs typeface="Times New Roman" panose="02020603050405020304" pitchFamily="18" charset="0"/>
              </a:rPr>
              <a:t>tabernakulio</a:t>
            </a:r>
            <a:r>
              <a:rPr lang="lt-LT" sz="2800" smtClean="0">
                <a:solidFill>
                  <a:schemeClr val="bg1"/>
                </a:solidFill>
                <a:latin typeface="Times New Roman" panose="02020603050405020304" pitchFamily="18" charset="0"/>
                <a:cs typeface="Times New Roman" panose="02020603050405020304" pitchFamily="18" charset="0"/>
              </a:rPr>
              <a:t>.</a:t>
            </a:r>
            <a:br>
              <a:rPr lang="lt-LT" sz="2800" smtClean="0">
                <a:solidFill>
                  <a:schemeClr val="bg1"/>
                </a:solidFill>
                <a:latin typeface="Times New Roman" panose="02020603050405020304" pitchFamily="18" charset="0"/>
                <a:cs typeface="Times New Roman" panose="02020603050405020304" pitchFamily="18" charset="0"/>
              </a:rPr>
            </a:br>
            <a:r>
              <a:rPr lang="lt-LT" sz="2800" smtClean="0">
                <a:solidFill>
                  <a:schemeClr val="bg1"/>
                </a:solidFill>
                <a:latin typeface="Times New Roman" panose="02020603050405020304" pitchFamily="18" charset="0"/>
                <a:cs typeface="Times New Roman" panose="02020603050405020304" pitchFamily="18" charset="0"/>
              </a:rPr>
              <a:t>- Pro langus.</a:t>
            </a:r>
            <a:br>
              <a:rPr lang="lt-LT" sz="2800" smtClean="0">
                <a:solidFill>
                  <a:schemeClr val="bg1"/>
                </a:solidFill>
                <a:latin typeface="Times New Roman" panose="02020603050405020304" pitchFamily="18" charset="0"/>
                <a:cs typeface="Times New Roman" panose="02020603050405020304" pitchFamily="18" charset="0"/>
              </a:rPr>
            </a:br>
            <a:r>
              <a:rPr lang="lt-LT" sz="2800" smtClean="0">
                <a:solidFill>
                  <a:schemeClr val="bg1"/>
                </a:solidFill>
                <a:latin typeface="Times New Roman" panose="02020603050405020304" pitchFamily="18" charset="0"/>
                <a:cs typeface="Times New Roman" panose="02020603050405020304" pitchFamily="18" charset="0"/>
              </a:rPr>
              <a:t>- O gal dar iš kur nors? – neatlyžo mokytoja. </a:t>
            </a:r>
            <a:br>
              <a:rPr lang="lt-LT" sz="2800" smtClean="0">
                <a:solidFill>
                  <a:schemeClr val="bg1"/>
                </a:solidFill>
                <a:latin typeface="Times New Roman" panose="02020603050405020304" pitchFamily="18" charset="0"/>
                <a:cs typeface="Times New Roman" panose="02020603050405020304" pitchFamily="18" charset="0"/>
              </a:rPr>
            </a:br>
            <a:r>
              <a:rPr lang="lt-LT" sz="2800" smtClean="0">
                <a:solidFill>
                  <a:schemeClr val="bg1"/>
                </a:solidFill>
                <a:latin typeface="Times New Roman" panose="02020603050405020304" pitchFamily="18" charset="0"/>
                <a:cs typeface="Times New Roman" panose="02020603050405020304" pitchFamily="18" charset="0"/>
              </a:rPr>
              <a:t>Tada vienas berniukas pakėlė ranką ir tarė: </a:t>
            </a:r>
            <a:br>
              <a:rPr lang="lt-LT" sz="2800" smtClean="0">
                <a:solidFill>
                  <a:schemeClr val="bg1"/>
                </a:solidFill>
                <a:latin typeface="Times New Roman" panose="02020603050405020304" pitchFamily="18" charset="0"/>
                <a:cs typeface="Times New Roman" panose="02020603050405020304" pitchFamily="18" charset="0"/>
              </a:rPr>
            </a:br>
            <a:r>
              <a:rPr lang="lt-LT" sz="2800" smtClean="0">
                <a:solidFill>
                  <a:schemeClr val="bg1"/>
                </a:solidFill>
                <a:latin typeface="Times New Roman" panose="02020603050405020304" pitchFamily="18" charset="0"/>
                <a:cs typeface="Times New Roman" panose="02020603050405020304" pitchFamily="18" charset="0"/>
              </a:rPr>
              <a:t>- Iš žmonių akių.</a:t>
            </a:r>
            <a:br>
              <a:rPr lang="lt-LT" sz="2800" smtClean="0">
                <a:solidFill>
                  <a:schemeClr val="bg1"/>
                </a:solidFill>
                <a:latin typeface="Times New Roman" panose="02020603050405020304" pitchFamily="18" charset="0"/>
                <a:cs typeface="Times New Roman" panose="02020603050405020304" pitchFamily="18" charset="0"/>
              </a:rPr>
            </a:br>
            <a:endParaRPr lang="lt-LT" sz="2400">
              <a:solidFill>
                <a:schemeClr val="bg1"/>
              </a:solidFill>
              <a:latin typeface="Times New Roman" panose="02020603050405020304" pitchFamily="18" charset="0"/>
              <a:cs typeface="Times New Roman" panose="02020603050405020304" pitchFamily="18" charset="0"/>
            </a:endParaRPr>
          </a:p>
        </p:txBody>
      </p:sp>
      <p:pic>
        <p:nvPicPr>
          <p:cNvPr id="15363" name="Paveikslėlis 2"/>
          <p:cNvPicPr>
            <a:picLocks noChangeAspect="1"/>
          </p:cNvPicPr>
          <p:nvPr/>
        </p:nvPicPr>
        <p:blipFill>
          <a:blip r:embed="rId2"/>
          <a:srcRect/>
          <a:stretch>
            <a:fillRect/>
          </a:stretch>
        </p:blipFill>
        <p:spPr bwMode="auto">
          <a:xfrm>
            <a:off x="1116013" y="4581525"/>
            <a:ext cx="5256212" cy="1824038"/>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a:xfrm>
            <a:off x="457200" y="333375"/>
            <a:ext cx="8229600" cy="5762625"/>
          </a:xfrm>
        </p:spPr>
        <p:txBody>
          <a:bodyPr>
            <a:normAutofit/>
          </a:bodyPr>
          <a:lstStyle/>
          <a:p>
            <a:pPr marL="274320" indent="-274320" fontAlgn="auto">
              <a:spcAft>
                <a:spcPts val="0"/>
              </a:spcAft>
              <a:buFont typeface="Wingdings" panose="05000000000000000000" pitchFamily="2" charset="2"/>
              <a:buChar char="v"/>
              <a:defRPr/>
            </a:pPr>
            <a:r>
              <a:rPr lang="lt-LT" sz="3600" dirty="0" smtClean="0">
                <a:latin typeface="Times New Roman" panose="02020603050405020304" pitchFamily="18" charset="0"/>
                <a:cs typeface="Times New Roman" panose="02020603050405020304" pitchFamily="18" charset="0"/>
              </a:rPr>
              <a:t> Kaip apibūdintumėte tyrą, santūrų, drovų žmogų?</a:t>
            </a:r>
          </a:p>
          <a:p>
            <a:pPr marL="274320" indent="-274320" fontAlgn="auto">
              <a:spcAft>
                <a:spcPts val="0"/>
              </a:spcAft>
              <a:buFont typeface="Wingdings" panose="05000000000000000000" pitchFamily="2" charset="2"/>
              <a:buChar char="v"/>
              <a:defRPr/>
            </a:pPr>
            <a:r>
              <a:rPr lang="lt-LT" sz="3600" dirty="0" smtClean="0">
                <a:latin typeface="Times New Roman" panose="02020603050405020304" pitchFamily="18" charset="0"/>
                <a:cs typeface="Times New Roman" panose="02020603050405020304" pitchFamily="18" charset="0"/>
              </a:rPr>
              <a:t> Ar daug tokių žmonių pažįstate?</a:t>
            </a:r>
          </a:p>
          <a:p>
            <a:pPr marL="274320" indent="-274320" fontAlgn="auto">
              <a:spcAft>
                <a:spcPts val="0"/>
              </a:spcAft>
              <a:buFont typeface="Wingdings" panose="05000000000000000000" pitchFamily="2" charset="2"/>
              <a:buChar char="v"/>
              <a:defRPr/>
            </a:pPr>
            <a:r>
              <a:rPr lang="lt-LT" sz="3600" dirty="0" smtClean="0">
                <a:latin typeface="Times New Roman" panose="02020603050405020304" pitchFamily="18" charset="0"/>
                <a:cs typeface="Times New Roman" panose="02020603050405020304" pitchFamily="18" charset="0"/>
              </a:rPr>
              <a:t> Kaip su tokiais žmonėmis elgiatės?</a:t>
            </a:r>
          </a:p>
          <a:p>
            <a:pPr marL="274320" indent="-274320" fontAlgn="auto">
              <a:spcAft>
                <a:spcPts val="0"/>
              </a:spcAft>
              <a:buFont typeface="Wingdings" panose="05000000000000000000" pitchFamily="2" charset="2"/>
              <a:buChar char="v"/>
              <a:defRPr/>
            </a:pPr>
            <a:endParaRPr lang="lt-LT" sz="3600" dirty="0" smtClean="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lt-LT" sz="3600" dirty="0" smtClean="0">
              <a:latin typeface="Times New Roman" panose="02020603050405020304" pitchFamily="18" charset="0"/>
              <a:cs typeface="Times New Roman" panose="02020603050405020304" pitchFamily="18" charset="0"/>
            </a:endParaRPr>
          </a:p>
          <a:p>
            <a:pPr marL="0" indent="0" fontAlgn="auto">
              <a:spcAft>
                <a:spcPts val="0"/>
              </a:spcAft>
              <a:buFont typeface="Wingdings 2"/>
              <a:buNone/>
              <a:defRPr/>
            </a:pPr>
            <a:endParaRPr lang="lt-LT" sz="3600" dirty="0">
              <a:latin typeface="Times New Roman" panose="02020603050405020304" pitchFamily="18" charset="0"/>
              <a:cs typeface="Times New Roman" panose="02020603050405020304" pitchFamily="18" charset="0"/>
            </a:endParaRPr>
          </a:p>
        </p:txBody>
      </p:sp>
      <p:pic>
        <p:nvPicPr>
          <p:cNvPr id="16387" name="Paveikslėlis 3"/>
          <p:cNvPicPr>
            <a:picLocks noChangeAspect="1"/>
          </p:cNvPicPr>
          <p:nvPr/>
        </p:nvPicPr>
        <p:blipFill>
          <a:blip r:embed="rId2"/>
          <a:srcRect/>
          <a:stretch>
            <a:fillRect/>
          </a:stretch>
        </p:blipFill>
        <p:spPr bwMode="auto">
          <a:xfrm>
            <a:off x="684213" y="2852738"/>
            <a:ext cx="7343775" cy="3789362"/>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a:xfrm>
            <a:off x="457200" y="476250"/>
            <a:ext cx="8229600" cy="5619750"/>
          </a:xfrm>
        </p:spPr>
        <p:txBody>
          <a:bodyPr>
            <a:normAutofit/>
          </a:bodyPr>
          <a:lstStyle/>
          <a:p>
            <a:pPr marL="0" indent="0">
              <a:buFont typeface="Wingdings 2" pitchFamily="18" charset="2"/>
              <a:buNone/>
            </a:pPr>
            <a:r>
              <a:rPr lang="lt-LT" sz="2800" smtClean="0">
                <a:latin typeface="Times New Roman" pitchFamily="18" charset="0"/>
                <a:cs typeface="Times New Roman" pitchFamily="18" charset="0"/>
              </a:rPr>
              <a:t>    </a:t>
            </a:r>
            <a:r>
              <a:rPr lang="en-US" sz="2800" smtClean="0">
                <a:latin typeface="Times New Roman" pitchFamily="18" charset="0"/>
                <a:cs typeface="Times New Roman" pitchFamily="18" charset="0"/>
              </a:rPr>
              <a:t>	</a:t>
            </a:r>
            <a:r>
              <a:rPr lang="lt-LT" sz="3200" smtClean="0">
                <a:latin typeface="Times New Roman" pitchFamily="18" charset="0"/>
                <a:cs typeface="Times New Roman" pitchFamily="18" charset="0"/>
              </a:rPr>
              <a:t>Prisiminkime septynias dorybes. </a:t>
            </a:r>
            <a:endParaRPr lang="en-US" sz="3200" smtClean="0">
              <a:latin typeface="Times New Roman" pitchFamily="18" charset="0"/>
              <a:cs typeface="Times New Roman" pitchFamily="18" charset="0"/>
            </a:endParaRPr>
          </a:p>
          <a:p>
            <a:pPr marL="0" indent="0">
              <a:buFont typeface="Wingdings 2" pitchFamily="18" charset="2"/>
              <a:buNone/>
            </a:pPr>
            <a:r>
              <a:rPr lang="en-US" sz="3200" smtClean="0">
                <a:latin typeface="Times New Roman" pitchFamily="18" charset="0"/>
                <a:cs typeface="Times New Roman" pitchFamily="18" charset="0"/>
              </a:rPr>
              <a:t>	</a:t>
            </a:r>
            <a:r>
              <a:rPr lang="lt-LT" sz="3200" smtClean="0">
                <a:latin typeface="Times New Roman" pitchFamily="18" charset="0"/>
                <a:cs typeface="Times New Roman" pitchFamily="18" charset="0"/>
              </a:rPr>
              <a:t>Viena iš jų – skaistumas.</a:t>
            </a:r>
          </a:p>
          <a:p>
            <a:pPr marL="1143000" lvl="2">
              <a:buFont typeface="Wingdings" pitchFamily="2" charset="2"/>
              <a:buChar char="v"/>
            </a:pPr>
            <a:r>
              <a:rPr lang="lt-LT" sz="3200" smtClean="0">
                <a:latin typeface="Times New Roman" pitchFamily="18" charset="0"/>
                <a:cs typeface="Times New Roman" pitchFamily="18" charset="0"/>
              </a:rPr>
              <a:t>Kas yra  skaistumas?</a:t>
            </a:r>
          </a:p>
          <a:p>
            <a:pPr marL="0" indent="0">
              <a:buFont typeface="Wingdings 2" pitchFamily="18" charset="2"/>
              <a:buNone/>
            </a:pPr>
            <a:endParaRPr lang="lt-LT" sz="3200" smtClean="0">
              <a:latin typeface="Times New Roman" pitchFamily="18" charset="0"/>
              <a:cs typeface="Times New Roman" pitchFamily="18" charset="0"/>
            </a:endParaRPr>
          </a:p>
          <a:p>
            <a:pPr marL="0" indent="0">
              <a:buFont typeface="Wingdings 2" pitchFamily="18" charset="2"/>
              <a:buNone/>
            </a:pPr>
            <a:endParaRPr lang="lt-LT" smtClean="0"/>
          </a:p>
        </p:txBody>
      </p:sp>
      <p:pic>
        <p:nvPicPr>
          <p:cNvPr id="17411" name="Paveikslėlis 6"/>
          <p:cNvPicPr>
            <a:picLocks noChangeAspect="1"/>
          </p:cNvPicPr>
          <p:nvPr/>
        </p:nvPicPr>
        <p:blipFill>
          <a:blip r:embed="rId2"/>
          <a:srcRect/>
          <a:stretch>
            <a:fillRect/>
          </a:stretch>
        </p:blipFill>
        <p:spPr bwMode="auto">
          <a:xfrm>
            <a:off x="1403350" y="2349500"/>
            <a:ext cx="6192838" cy="3671888"/>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urinio vietos rezervavimo ženklas 1"/>
          <p:cNvSpPr>
            <a:spLocks noGrp="1"/>
          </p:cNvSpPr>
          <p:nvPr>
            <p:ph idx="1"/>
          </p:nvPr>
        </p:nvSpPr>
        <p:spPr/>
        <p:txBody>
          <a:bodyPr/>
          <a:lstStyle/>
          <a:p>
            <a:pPr marL="0" indent="0" algn="just">
              <a:buFont typeface="Wingdings 2" pitchFamily="18" charset="2"/>
              <a:buNone/>
            </a:pPr>
            <a:r>
              <a:rPr lang="lt-LT" smtClean="0"/>
              <a:t>    </a:t>
            </a:r>
            <a:r>
              <a:rPr lang="lt-LT" sz="3600" smtClean="0">
                <a:latin typeface="Times New Roman" pitchFamily="18" charset="0"/>
                <a:cs typeface="Times New Roman" pitchFamily="18" charset="0"/>
              </a:rPr>
              <a:t>Skaistumas – lytinis tyrumas, išreiškiantis vidinę žmogaus būseną.</a:t>
            </a:r>
          </a:p>
          <a:p>
            <a:pPr marL="0" indent="0" algn="just">
              <a:buFont typeface="Wingdings 2" pitchFamily="18" charset="2"/>
              <a:buNone/>
            </a:pPr>
            <a:r>
              <a:rPr lang="lt-LT" sz="3600" smtClean="0">
                <a:latin typeface="Times New Roman" pitchFamily="18" charset="0"/>
                <a:cs typeface="Times New Roman" pitchFamily="18" charset="0"/>
              </a:rPr>
              <a:t>     Suvokimo apie skaisčią meilę trūkumas stumia mus į ankstyvus ir neatsakingus biologinius lyčių santykius su visomis neigiamomis pasekmėmis.</a:t>
            </a:r>
          </a:p>
        </p:txBody>
      </p:sp>
      <p:sp>
        <p:nvSpPr>
          <p:cNvPr id="3" name="Antraštė 2"/>
          <p:cNvSpPr>
            <a:spLocks noGrp="1"/>
          </p:cNvSpPr>
          <p:nvPr>
            <p:ph type="title"/>
          </p:nvPr>
        </p:nvSpPr>
        <p:spPr/>
        <p:txBody>
          <a:bodyPr/>
          <a:lstStyle/>
          <a:p>
            <a:pPr algn="ctr" fontAlgn="auto">
              <a:spcAft>
                <a:spcPts val="0"/>
              </a:spcAft>
              <a:defRPr/>
            </a:pPr>
            <a:r>
              <a:rPr lang="lt-LT" b="1" smtClean="0">
                <a:latin typeface="Times New Roman" panose="02020603050405020304" pitchFamily="18" charset="0"/>
                <a:cs typeface="Times New Roman" panose="02020603050405020304" pitchFamily="18" charset="0"/>
              </a:rPr>
              <a:t>Apibrėžimas</a:t>
            </a:r>
            <a:endParaRPr lang="lt-LT" b="1">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fontScale="92500"/>
          </a:bodyPr>
          <a:lstStyle/>
          <a:p>
            <a:pPr marL="0" indent="0" algn="just" fontAlgn="auto">
              <a:spcAft>
                <a:spcPts val="0"/>
              </a:spcAft>
              <a:buFont typeface="Wingdings 2"/>
              <a:buNone/>
              <a:defRPr/>
            </a:pPr>
            <a:r>
              <a:rPr lang="lt-LT" dirty="0" smtClean="0"/>
              <a:t>       </a:t>
            </a:r>
            <a:r>
              <a:rPr lang="lt-LT" dirty="0"/>
              <a:t>  „Skaistumo dorybe privalo pasižymėti įvairūs asmenys pagal savo luomą: vieni, padarę Dievui mergystės ar švento celibato įžadą, kad tuo prakilniu būdu, gyvendami nepadalyta širdimi, galėtų lengviau atsiduoti vienam Dievui; kiti – gyvendami pagal visiems privalomą dorinį įstatymą: vienaip – santuokos sujungti, kitaip – nesusituokę</a:t>
            </a:r>
            <a:r>
              <a:rPr lang="lt-LT" dirty="0" smtClean="0"/>
              <a:t>.“ </a:t>
            </a:r>
            <a:r>
              <a:rPr lang="lt-LT" dirty="0"/>
              <a:t>Susituokę asmenys yra pašaukti į santuokinio gyvenimo skaistumą; kiti skaisčiai gyvena susilaikydami:</a:t>
            </a:r>
          </a:p>
          <a:p>
            <a:pPr marL="0" indent="0" algn="just" fontAlgn="auto">
              <a:spcAft>
                <a:spcPts val="0"/>
              </a:spcAft>
              <a:buFont typeface="Wingdings 2"/>
              <a:buNone/>
              <a:defRPr/>
            </a:pPr>
            <a:r>
              <a:rPr lang="lt-LT" dirty="0" smtClean="0"/>
              <a:t>           Yra </a:t>
            </a:r>
            <a:r>
              <a:rPr lang="lt-LT" dirty="0"/>
              <a:t>trejopa – sutuoktinių, našlaujančių ir mergystėje gyvenančių – skaistybės dorybė. Neaukštiname kurios nors vienos, nutylėdami kitas. Jos visos praturtina Bažnyčios </a:t>
            </a:r>
            <a:r>
              <a:rPr lang="lt-LT" dirty="0" smtClean="0"/>
              <a:t>drausmę. </a:t>
            </a:r>
            <a:endParaRPr lang="lt-LT" dirty="0"/>
          </a:p>
        </p:txBody>
      </p:sp>
      <p:sp>
        <p:nvSpPr>
          <p:cNvPr id="3" name="Antraštė 2"/>
          <p:cNvSpPr>
            <a:spLocks noGrp="1"/>
          </p:cNvSpPr>
          <p:nvPr>
            <p:ph type="title"/>
          </p:nvPr>
        </p:nvSpPr>
        <p:spPr/>
        <p:txBody>
          <a:bodyPr/>
          <a:lstStyle/>
          <a:p>
            <a:pPr algn="ctr" fontAlgn="auto">
              <a:spcAft>
                <a:spcPts val="0"/>
              </a:spcAft>
              <a:defRPr/>
            </a:pPr>
            <a:r>
              <a:rPr lang="lt-LT" b="1" smtClean="0">
                <a:latin typeface="Times New Roman" panose="02020603050405020304" pitchFamily="18" charset="0"/>
                <a:cs typeface="Times New Roman" panose="02020603050405020304" pitchFamily="18" charset="0"/>
              </a:rPr>
              <a:t>Skaistumo formos KBK 2349</a:t>
            </a:r>
            <a:endParaRPr lang="lt-LT" b="1">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1" name="Turinio vietos rezervavimo ženklas 3"/>
          <p:cNvPicPr>
            <a:picLocks noGrp="1" noChangeAspect="1"/>
          </p:cNvPicPr>
          <p:nvPr>
            <p:ph idx="1"/>
          </p:nvPr>
        </p:nvPicPr>
        <p:blipFill>
          <a:blip r:embed="rId2"/>
          <a:srcRect/>
          <a:stretch>
            <a:fillRect/>
          </a:stretch>
        </p:blipFill>
        <p:spPr>
          <a:xfrm>
            <a:off x="5724525" y="4365625"/>
            <a:ext cx="3097213" cy="2305050"/>
          </a:xfrm>
        </p:spPr>
      </p:pic>
      <p:sp>
        <p:nvSpPr>
          <p:cNvPr id="3" name="Antraštė 2"/>
          <p:cNvSpPr>
            <a:spLocks noGrp="1"/>
          </p:cNvSpPr>
          <p:nvPr>
            <p:ph type="title"/>
          </p:nvPr>
        </p:nvSpPr>
        <p:spPr>
          <a:xfrm>
            <a:off x="533433" y="332656"/>
            <a:ext cx="3030455" cy="1152128"/>
          </a:xfrm>
        </p:spPr>
        <p:txBody>
          <a:bodyPr>
            <a:normAutofit fontScale="90000"/>
          </a:bodyPr>
          <a:lstStyle/>
          <a:p>
            <a:pPr fontAlgn="auto">
              <a:spcAft>
                <a:spcPts val="0"/>
              </a:spcAft>
              <a:defRPr/>
            </a:pPr>
            <a:r>
              <a:rPr lang="lt-LT" smtClean="0">
                <a:latin typeface="Times New Roman" panose="02020603050405020304" pitchFamily="18" charset="0"/>
                <a:cs typeface="Times New Roman" panose="02020603050405020304" pitchFamily="18" charset="0"/>
              </a:rPr>
              <a:t>Skaistumo</a:t>
            </a:r>
            <a:br>
              <a:rPr lang="lt-LT" smtClean="0">
                <a:latin typeface="Times New Roman" panose="02020603050405020304" pitchFamily="18" charset="0"/>
                <a:cs typeface="Times New Roman" panose="02020603050405020304" pitchFamily="18" charset="0"/>
              </a:rPr>
            </a:br>
            <a:r>
              <a:rPr lang="lt-LT" smtClean="0">
                <a:latin typeface="Times New Roman" panose="02020603050405020304" pitchFamily="18" charset="0"/>
                <a:cs typeface="Times New Roman" panose="02020603050405020304" pitchFamily="18" charset="0"/>
              </a:rPr>
              <a:t> formos</a:t>
            </a:r>
            <a:endParaRPr lang="lt-LT">
              <a:latin typeface="Times New Roman" panose="02020603050405020304" pitchFamily="18" charset="0"/>
              <a:cs typeface="Times New Roman" panose="02020603050405020304" pitchFamily="18" charset="0"/>
            </a:endParaRPr>
          </a:p>
        </p:txBody>
      </p:sp>
      <p:pic>
        <p:nvPicPr>
          <p:cNvPr id="20483" name="Paveikslėlis 6"/>
          <p:cNvPicPr>
            <a:picLocks noChangeAspect="1"/>
          </p:cNvPicPr>
          <p:nvPr/>
        </p:nvPicPr>
        <p:blipFill>
          <a:blip r:embed="rId3"/>
          <a:srcRect/>
          <a:stretch>
            <a:fillRect/>
          </a:stretch>
        </p:blipFill>
        <p:spPr bwMode="auto">
          <a:xfrm>
            <a:off x="533400" y="1916113"/>
            <a:ext cx="3233738" cy="4551362"/>
          </a:xfrm>
          <a:prstGeom prst="rect">
            <a:avLst/>
          </a:prstGeom>
          <a:noFill/>
          <a:ln w="9525">
            <a:noFill/>
            <a:miter lim="800000"/>
            <a:headEnd/>
            <a:tailEnd/>
          </a:ln>
        </p:spPr>
      </p:pic>
      <p:pic>
        <p:nvPicPr>
          <p:cNvPr id="20484" name="Paveikslėlis 7"/>
          <p:cNvPicPr>
            <a:picLocks noChangeAspect="1"/>
          </p:cNvPicPr>
          <p:nvPr/>
        </p:nvPicPr>
        <p:blipFill>
          <a:blip r:embed="rId4"/>
          <a:srcRect/>
          <a:stretch>
            <a:fillRect/>
          </a:stretch>
        </p:blipFill>
        <p:spPr bwMode="auto">
          <a:xfrm>
            <a:off x="4067175" y="115888"/>
            <a:ext cx="4667250" cy="3038475"/>
          </a:xfrm>
          <a:prstGeom prst="rect">
            <a:avLst/>
          </a:prstGeom>
          <a:noFill/>
          <a:ln w="9525">
            <a:noFill/>
            <a:miter lim="800000"/>
            <a:headEnd/>
            <a:tailEnd/>
          </a:ln>
        </p:spPr>
      </p:pic>
      <p:pic>
        <p:nvPicPr>
          <p:cNvPr id="20486" name="Picture 6" descr="108611"/>
          <p:cNvPicPr>
            <a:picLocks noChangeAspect="1" noChangeArrowheads="1"/>
          </p:cNvPicPr>
          <p:nvPr/>
        </p:nvPicPr>
        <p:blipFill>
          <a:blip r:embed="rId5"/>
          <a:srcRect/>
          <a:stretch>
            <a:fillRect/>
          </a:stretch>
        </p:blipFill>
        <p:spPr bwMode="auto">
          <a:xfrm>
            <a:off x="3779838" y="2708275"/>
            <a:ext cx="2159000" cy="279082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urinio vietos rezervavimo ženklas 1"/>
          <p:cNvSpPr>
            <a:spLocks noGrp="1"/>
          </p:cNvSpPr>
          <p:nvPr>
            <p:ph idx="1"/>
          </p:nvPr>
        </p:nvSpPr>
        <p:spPr>
          <a:xfrm>
            <a:off x="468313" y="1844675"/>
            <a:ext cx="8229600" cy="4284663"/>
          </a:xfrm>
        </p:spPr>
        <p:txBody>
          <a:bodyPr/>
          <a:lstStyle/>
          <a:p>
            <a:pPr marL="0" indent="0" algn="just">
              <a:buFont typeface="Wingdings 2" pitchFamily="18" charset="2"/>
              <a:buNone/>
            </a:pPr>
            <a:r>
              <a:rPr lang="lt-LT" smtClean="0"/>
              <a:t> </a:t>
            </a:r>
            <a:r>
              <a:rPr lang="lt-LT" smtClean="0">
                <a:latin typeface="Times New Roman" pitchFamily="18" charset="0"/>
                <a:cs typeface="Times New Roman" pitchFamily="18" charset="0"/>
              </a:rPr>
              <a:t>“Kurie gyvena pagal kūną, tie rūpinasi kūno reikalais, o kurie gyvena pagal dvasią - dvasios reikalais. Kūno siekimai veda į mirtį, o dvasios siekimai - į gyvenimą ir ramybę. Kūno siekimai priešiški Dievui, jie nepaklūsta Dievo įstatymui, ir netgi negali paklusti. Kas gyvena kūniškai, negali patikti Dievui. (...) Jei jūs gyvenate pagal kūną - mirsite. Bet jei dvasia marinate kūniškus dalykus- gyvensite.” </a:t>
            </a:r>
          </a:p>
          <a:p>
            <a:pPr marL="0" indent="0" algn="just">
              <a:buFont typeface="Wingdings 2" pitchFamily="18" charset="2"/>
              <a:buNone/>
            </a:pPr>
            <a:r>
              <a:rPr lang="lt-LT" smtClean="0">
                <a:latin typeface="Times New Roman" pitchFamily="18" charset="0"/>
                <a:cs typeface="Times New Roman" pitchFamily="18" charset="0"/>
              </a:rPr>
              <a:t>                                                                     Rom</a:t>
            </a:r>
            <a:r>
              <a:rPr lang="en-US" smtClean="0">
                <a:latin typeface="Times New Roman" pitchFamily="18" charset="0"/>
                <a:cs typeface="Times New Roman" pitchFamily="18" charset="0"/>
              </a:rPr>
              <a:t> </a:t>
            </a:r>
            <a:r>
              <a:rPr lang="lt-LT" smtClean="0">
                <a:latin typeface="Times New Roman" pitchFamily="18" charset="0"/>
                <a:cs typeface="Times New Roman" pitchFamily="18" charset="0"/>
              </a:rPr>
              <a:t>8,5-8,( )13</a:t>
            </a:r>
          </a:p>
          <a:p>
            <a:pPr marL="0" indent="0">
              <a:buFont typeface="Wingdings 2" pitchFamily="18" charset="2"/>
              <a:buNone/>
            </a:pPr>
            <a:endParaRPr lang="lt-LT" smtClean="0"/>
          </a:p>
        </p:txBody>
      </p:sp>
      <p:sp>
        <p:nvSpPr>
          <p:cNvPr id="3" name="Antraštė 2"/>
          <p:cNvSpPr>
            <a:spLocks noGrp="1"/>
          </p:cNvSpPr>
          <p:nvPr>
            <p:ph type="title"/>
          </p:nvPr>
        </p:nvSpPr>
        <p:spPr/>
        <p:txBody>
          <a:bodyPr/>
          <a:lstStyle/>
          <a:p>
            <a:pPr algn="ctr" fontAlgn="auto">
              <a:spcAft>
                <a:spcPts val="0"/>
              </a:spcAft>
              <a:defRPr/>
            </a:pPr>
            <a:r>
              <a:rPr lang="lt-LT" smtClean="0">
                <a:latin typeface="Times New Roman" panose="02020603050405020304" pitchFamily="18" charset="0"/>
                <a:cs typeface="Times New Roman" panose="02020603050405020304" pitchFamily="18" charset="0"/>
              </a:rPr>
              <a:t>  </a:t>
            </a:r>
            <a:r>
              <a:rPr lang="lt-LT" b="1">
                <a:latin typeface="Times New Roman" panose="02020603050405020304" pitchFamily="18" charset="0"/>
                <a:cs typeface="Times New Roman" panose="02020603050405020304" pitchFamily="18" charset="0"/>
              </a:rPr>
              <a:t>Šventajame </a:t>
            </a:r>
            <a:r>
              <a:rPr lang="lt-LT" b="1" smtClean="0">
                <a:latin typeface="Times New Roman" panose="02020603050405020304" pitchFamily="18" charset="0"/>
                <a:cs typeface="Times New Roman" panose="02020603050405020304" pitchFamily="18" charset="0"/>
              </a:rPr>
              <a:t>Rašte teigiama: </a:t>
            </a:r>
            <a:endParaRPr lang="lt-LT" b="1">
              <a:latin typeface="Times New Roman" panose="02020603050405020304" pitchFamily="18" charset="0"/>
              <a:cs typeface="Times New Roman" panose="02020603050405020304"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opierius">
  <a:themeElements>
    <a:clrScheme name="Popierius">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opierius">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opierius">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416</TotalTime>
  <Words>652</Words>
  <Application>Microsoft Office PowerPoint</Application>
  <PresentationFormat>Demonstracija ekrane (4:3)</PresentationFormat>
  <Paragraphs>130</Paragraphs>
  <Slides>25</Slides>
  <Notes>0</Notes>
  <HiddenSlides>0</HiddenSlides>
  <MMClips>0</MMClips>
  <ScaleCrop>false</ScaleCrop>
  <HeadingPairs>
    <vt:vector size="4" baseType="variant">
      <vt:variant>
        <vt:lpstr>Tema</vt:lpstr>
      </vt:variant>
      <vt:variant>
        <vt:i4>1</vt:i4>
      </vt:variant>
      <vt:variant>
        <vt:lpstr>Skaidrių pavadinimai</vt:lpstr>
      </vt:variant>
      <vt:variant>
        <vt:i4>25</vt:i4>
      </vt:variant>
    </vt:vector>
  </HeadingPairs>
  <TitlesOfParts>
    <vt:vector size="26" baseType="lpstr">
      <vt:lpstr>Popierius</vt:lpstr>
      <vt:lpstr>Skaistumas – kelias į sėkmingą santuoką</vt:lpstr>
      <vt:lpstr>Pamokos uždavinys</vt:lpstr>
      <vt:lpstr>- Iš kur bažnyčioje sklido šviesa? – paklausė mokytoja vaikų. - Iš sietynų. - Degė žvakės. - Žibėjo raudona lempelė prie tabernakulio. - Pro langus. - O gal dar iš kur nors? – neatlyžo mokytoja.  Tada vienas berniukas pakėlė ranką ir tarė:  - Iš žmonių akių. </vt:lpstr>
      <vt:lpstr>PowerPoint pristatymas</vt:lpstr>
      <vt:lpstr>PowerPoint pristatymas</vt:lpstr>
      <vt:lpstr>Apibrėžimas</vt:lpstr>
      <vt:lpstr>Skaistumo formos KBK 2349</vt:lpstr>
      <vt:lpstr>Skaistumo  formos</vt:lpstr>
      <vt:lpstr>  Šventajame Rašte teigiama: </vt:lpstr>
      <vt:lpstr> Šventajame Rašte teigiama:</vt:lpstr>
      <vt:lpstr>Požiūris į skaistumą kitose kultūrose</vt:lpstr>
      <vt:lpstr>Požiūris į skaistumą kitose kultūrose</vt:lpstr>
      <vt:lpstr>PowerPoint pristatymas</vt:lpstr>
      <vt:lpstr>Individuali užduotis</vt:lpstr>
      <vt:lpstr>Skaistumas apsaugo nuo :</vt:lpstr>
      <vt:lpstr>Skaistumas suteikia laisvę:</vt:lpstr>
      <vt:lpstr>Skaistumo praradimo vaisiai yra:</vt:lpstr>
      <vt:lpstr>Individuali užduotis</vt:lpstr>
      <vt:lpstr>PowerPoint pristatymas</vt:lpstr>
      <vt:lpstr> Geras jaunos žmonos vardas</vt:lpstr>
      <vt:lpstr>Svetimavimas ir sanguliavimas  </vt:lpstr>
      <vt:lpstr>PowerPoint pristatymas</vt:lpstr>
      <vt:lpstr>Apibendrinimas</vt:lpstr>
      <vt:lpstr>Refleksija</vt:lpstr>
      <vt:lpstr>Naudota literatūra ir šaltiniai: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pristatymas</dc:title>
  <dc:creator>Laimute</dc:creator>
  <cp:lastModifiedBy>Userr</cp:lastModifiedBy>
  <cp:revision>43</cp:revision>
  <dcterms:created xsi:type="dcterms:W3CDTF">2014-01-28T18:56:31Z</dcterms:created>
  <dcterms:modified xsi:type="dcterms:W3CDTF">2014-02-27T09:08:05Z</dcterms:modified>
</cp:coreProperties>
</file>