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D02E5-D09B-4F7D-BE8C-0AC86FBDC156}" type="datetimeFigureOut">
              <a:rPr lang="lt-LT" smtClean="0"/>
              <a:t>2016-10-19</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1AC5C-3AD6-4E15-A5A7-01181943225B}" type="slidenum">
              <a:rPr lang="lt-LT" smtClean="0"/>
              <a:t>‹#›</a:t>
            </a:fld>
            <a:endParaRPr lang="lt-LT"/>
          </a:p>
        </p:txBody>
      </p:sp>
    </p:spTree>
    <p:extLst>
      <p:ext uri="{BB962C8B-B14F-4D97-AF65-F5344CB8AC3E}">
        <p14:creationId xmlns:p14="http://schemas.microsoft.com/office/powerpoint/2010/main" val="35606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F6C1AC5C-3AD6-4E15-A5A7-01181943225B}" type="slidenum">
              <a:rPr lang="lt-LT" smtClean="0"/>
              <a:t>2</a:t>
            </a:fld>
            <a:endParaRPr lang="lt-LT"/>
          </a:p>
        </p:txBody>
      </p:sp>
    </p:spTree>
    <p:extLst>
      <p:ext uri="{BB962C8B-B14F-4D97-AF65-F5344CB8AC3E}">
        <p14:creationId xmlns:p14="http://schemas.microsoft.com/office/powerpoint/2010/main" val="185171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8" name="Antraštė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lt-LT"/>
              <a:t>Spustelėkite, jei norite keisite ruoš. pav. stilių</a:t>
            </a:r>
            <a:endParaRPr kumimoji="0" lang="en-US"/>
          </a:p>
        </p:txBody>
      </p:sp>
      <p:sp>
        <p:nvSpPr>
          <p:cNvPr id="28" name="Datos vietos rezervavimo ženklas 27"/>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17" name="Poraštės vietos rezervavimo ženklas 16"/>
          <p:cNvSpPr>
            <a:spLocks noGrp="1"/>
          </p:cNvSpPr>
          <p:nvPr>
            <p:ph type="ftr" sz="quarter" idx="11"/>
          </p:nvPr>
        </p:nvSpPr>
        <p:spPr/>
        <p:txBody>
          <a:bodyPr/>
          <a:lstStyle/>
          <a:p>
            <a:endParaRPr lang="lt-LT"/>
          </a:p>
        </p:txBody>
      </p:sp>
      <p:sp>
        <p:nvSpPr>
          <p:cNvPr id="29" name="Skaidrės numerio vietos rezervavimo ženklas 28"/>
          <p:cNvSpPr>
            <a:spLocks noGrp="1"/>
          </p:cNvSpPr>
          <p:nvPr>
            <p:ph type="sldNum" sz="quarter" idx="12"/>
          </p:nvPr>
        </p:nvSpPr>
        <p:spPr/>
        <p:txBody>
          <a:bodyPr/>
          <a:lstStyle/>
          <a:p>
            <a:fld id="{C411E2D4-33A8-4524-B939-B3870555A40D}" type="slidenum">
              <a:rPr lang="lt-LT" smtClean="0"/>
              <a:pPr/>
              <a:t>‹#›</a:t>
            </a:fld>
            <a:endParaRPr lang="lt-LT"/>
          </a:p>
        </p:txBody>
      </p:sp>
      <p:sp>
        <p:nvSpPr>
          <p:cNvPr id="9" name="Paantraštė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a:t>Spustelėkite ruošinio paantraštės stiliui keisti</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Datos vietos rezervavimo ženklas 3"/>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kumimoji="0" lang="lt-LT"/>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Datos vietos rezervavimo ženklas 3"/>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a:t>Spustelėkite, jei norite keisite ruoš. pav. stilių</a:t>
            </a:r>
            <a:endParaRPr kumimoji="0" lang="en-US"/>
          </a:p>
        </p:txBody>
      </p:sp>
      <p:sp>
        <p:nvSpPr>
          <p:cNvPr id="3" name="Turinio vietos rezervavimo ženklas 2"/>
          <p:cNvSpPr>
            <a:spLocks noGrp="1"/>
          </p:cNvSpPr>
          <p:nvPr>
            <p:ph idx="1"/>
          </p:nvPr>
        </p:nvSpPr>
        <p:spPr/>
        <p:txBody>
          <a:bodyPr/>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Datos vietos rezervavimo ženklas 3"/>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3">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lt-LT"/>
              <a:t>Spustelėkite, jei norite keisite ruoš. pav. stilių</a:t>
            </a:r>
            <a:endParaRPr kumimoji="0" lang="en-US"/>
          </a:p>
        </p:txBody>
      </p:sp>
      <p:sp>
        <p:nvSpPr>
          <p:cNvPr id="3" name="Teksto vietos rezervavimo ženklas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a:t>Spustelėkite ruošinio teksto stiliams keisti</a:t>
            </a:r>
          </a:p>
        </p:txBody>
      </p:sp>
      <p:sp>
        <p:nvSpPr>
          <p:cNvPr id="4" name="Datos vietos rezervavimo ženklas 3"/>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a:xfrm>
            <a:off x="7924800" y="6416675"/>
            <a:ext cx="762000" cy="365125"/>
          </a:xfrm>
        </p:spPr>
        <p:txBody>
          <a:bodyPr/>
          <a:lstStyle/>
          <a:p>
            <a:fld id="{C411E2D4-33A8-4524-B939-B3870555A40D}" type="slidenum">
              <a:rPr lang="lt-LT" smtClean="0"/>
              <a:pPr/>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a:t>Spustelėkite, jei norite keisite ruoš. pav. stilių</a:t>
            </a:r>
            <a:endParaRPr kumimoji="0" lang="en-US"/>
          </a:p>
        </p:txBody>
      </p:sp>
      <p:sp>
        <p:nvSpPr>
          <p:cNvPr id="3" name="Turinio vietos rezervavimo ženklas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Turinio vietos rezervavimo ženklas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5" name="Datos vietos rezervavimo ženklas 4"/>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8229600" cy="1143000"/>
          </a:xfrm>
        </p:spPr>
        <p:txBody>
          <a:bodyPr anchor="ctr"/>
          <a:lstStyle>
            <a:lvl1pPr>
              <a:defRPr/>
            </a:lvl1pPr>
          </a:lstStyle>
          <a:p>
            <a:r>
              <a:rPr kumimoji="0" lang="lt-LT"/>
              <a:t>Spustelėkite, jei norite keisite ruoš. pav. stilių</a:t>
            </a:r>
            <a:endParaRPr kumimoji="0" lang="en-US"/>
          </a:p>
        </p:txBody>
      </p:sp>
      <p:sp>
        <p:nvSpPr>
          <p:cNvPr id="3" name="Teksto vietos rezervavimo ženklas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a:t>Spustelėkite ruošinio teksto stiliams keisti</a:t>
            </a:r>
          </a:p>
        </p:txBody>
      </p:sp>
      <p:sp>
        <p:nvSpPr>
          <p:cNvPr id="4" name="Teksto vietos rezervavimo ženklas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a:t>Spustelėkite ruošinio teksto stiliams keisti</a:t>
            </a:r>
          </a:p>
        </p:txBody>
      </p:sp>
      <p:sp>
        <p:nvSpPr>
          <p:cNvPr id="5" name="Turinio vietos rezervavimo ženklas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6" name="Turinio vietos rezervavimo ženklas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7" name="Datos vietos rezervavimo ženklas 6"/>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a:t>Spustelėkite, jei norite keisite ruoš. pav. stilių</a:t>
            </a:r>
            <a:endParaRPr kumimoji="0" lang="en-US"/>
          </a:p>
        </p:txBody>
      </p:sp>
      <p:sp>
        <p:nvSpPr>
          <p:cNvPr id="3" name="Datos vietos rezervavimo ženklas 2"/>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lt-LT"/>
              <a:t>Spustelėkite, jei norite keisite ruoš. pav. stilių</a:t>
            </a:r>
            <a:endParaRPr kumimoji="0" lang="en-US"/>
          </a:p>
        </p:txBody>
      </p:sp>
      <p:sp>
        <p:nvSpPr>
          <p:cNvPr id="3" name="Teksto vietos rezervavimo ženklas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a:t>Spustelėkite ruošinio teksto stiliams keisti</a:t>
            </a:r>
          </a:p>
        </p:txBody>
      </p:sp>
      <p:sp>
        <p:nvSpPr>
          <p:cNvPr id="4" name="Turinio vietos rezervavimo ženklas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lt-LT"/>
              <a:t>Spustelėkite ruošinio teksto stiliams keisti</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5" name="Datos vietos rezervavimo ženklas 4"/>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lt-LT"/>
              <a:t>Spustelėkite, jei norite keisite ruoš. pav. stilių</a:t>
            </a:r>
            <a:endParaRPr kumimoji="0" lang="en-US"/>
          </a:p>
        </p:txBody>
      </p:sp>
      <p:sp>
        <p:nvSpPr>
          <p:cNvPr id="3" name="Paveikslėlio vietos rezervavimo ženklas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lt-LT">
                <a:solidFill>
                  <a:schemeClr val="lt1"/>
                </a:solidFill>
                <a:latin typeface="+mn-lt"/>
                <a:ea typeface="+mn-ea"/>
                <a:cs typeface="+mn-cs"/>
              </a:rPr>
              <a:t>Spustelėkite piktogramą, jei norite įtraukti paveikslėlį</a:t>
            </a:r>
            <a:endParaRPr kumimoji="0" lang="en-US" dirty="0">
              <a:solidFill>
                <a:schemeClr val="lt1"/>
              </a:solidFill>
              <a:latin typeface="+mn-lt"/>
              <a:ea typeface="+mn-ea"/>
              <a:cs typeface="+mn-cs"/>
            </a:endParaRPr>
          </a:p>
        </p:txBody>
      </p:sp>
      <p:sp>
        <p:nvSpPr>
          <p:cNvPr id="4" name="Teksto vietos rezervavimo ženklas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lt-LT"/>
              <a:t>Spustelėkite ruošinio teksto stiliams keisti</a:t>
            </a:r>
          </a:p>
        </p:txBody>
      </p:sp>
      <p:sp>
        <p:nvSpPr>
          <p:cNvPr id="5" name="Datos vietos rezervavimo ženklas 4"/>
          <p:cNvSpPr>
            <a:spLocks noGrp="1"/>
          </p:cNvSpPr>
          <p:nvPr>
            <p:ph type="dt" sz="half" idx="10"/>
          </p:nvPr>
        </p:nvSpPr>
        <p:spPr/>
        <p:txBody>
          <a:bodyPr/>
          <a:lstStyle/>
          <a:p>
            <a:fld id="{DDAA24A6-629E-4261-B50A-30F2A26408FC}" type="datetimeFigureOut">
              <a:rPr lang="lt-LT" smtClean="0"/>
              <a:pPr/>
              <a:t>2016-10-19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11E2D4-33A8-4524-B939-B3870555A40D}"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Pavadinimo vietos rezervavimo ženklas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lt-LT"/>
              <a:t>Spustelėkite, jei norite keisite ruoš. pav. stilių</a:t>
            </a:r>
            <a:endParaRPr kumimoji="0" lang="en-US"/>
          </a:p>
        </p:txBody>
      </p:sp>
      <p:sp>
        <p:nvSpPr>
          <p:cNvPr id="13" name="Teksto vietos rezervavimo ženklas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lt-LT"/>
              <a:t>Spustelėkite ruošinio teksto stiliams keisti</a:t>
            </a:r>
          </a:p>
          <a:p>
            <a:pPr lvl="1" eaLnBrk="1" latinLnBrk="0" hangingPunct="1"/>
            <a:r>
              <a:rPr kumimoji="0" lang="lt-LT"/>
              <a:t>Antras lygmuo</a:t>
            </a:r>
          </a:p>
          <a:p>
            <a:pPr lvl="2" eaLnBrk="1" latinLnBrk="0" hangingPunct="1"/>
            <a:r>
              <a:rPr kumimoji="0" lang="lt-LT"/>
              <a:t>Trečias lygmuo</a:t>
            </a:r>
          </a:p>
          <a:p>
            <a:pPr lvl="3" eaLnBrk="1" latinLnBrk="0" hangingPunct="1"/>
            <a:r>
              <a:rPr kumimoji="0" lang="lt-LT"/>
              <a:t>Ketvirtas lygmuo</a:t>
            </a:r>
          </a:p>
          <a:p>
            <a:pPr lvl="4" eaLnBrk="1" latinLnBrk="0" hangingPunct="1"/>
            <a:r>
              <a:rPr kumimoji="0" lang="lt-LT"/>
              <a:t>Penktas lygmuo</a:t>
            </a:r>
            <a:endParaRPr kumimoji="0" lang="en-US"/>
          </a:p>
        </p:txBody>
      </p:sp>
      <p:sp>
        <p:nvSpPr>
          <p:cNvPr id="14" name="Datos vietos rezervavimo ženklas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DAA24A6-629E-4261-B50A-30F2A26408FC}" type="datetimeFigureOut">
              <a:rPr lang="lt-LT" smtClean="0"/>
              <a:pPr/>
              <a:t>2016-10-19</a:t>
            </a:fld>
            <a:endParaRPr lang="lt-LT"/>
          </a:p>
        </p:txBody>
      </p:sp>
      <p:sp>
        <p:nvSpPr>
          <p:cNvPr id="3" name="Poraštės vietos rezervavimo ženklas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lt-LT"/>
          </a:p>
        </p:txBody>
      </p:sp>
      <p:sp>
        <p:nvSpPr>
          <p:cNvPr id="23" name="Skaidrės numerio vietos rezervavimo ženklas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11E2D4-33A8-4524-B939-B3870555A40D}" type="slidenum">
              <a:rPr lang="lt-LT" smtClean="0"/>
              <a:pPr/>
              <a:t>‹#›</a:t>
            </a:fld>
            <a:endParaRPr lang="lt-LT"/>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descr="DSCF6702.JPG"/>
          <p:cNvPicPr>
            <a:picLocks noChangeAspect="1"/>
          </p:cNvPicPr>
          <p:nvPr/>
        </p:nvPicPr>
        <p:blipFill>
          <a:blip r:embed="rId2" cstate="print"/>
          <a:stretch>
            <a:fillRect/>
          </a:stretch>
        </p:blipFill>
        <p:spPr>
          <a:xfrm>
            <a:off x="1763688" y="-32792"/>
            <a:ext cx="5976664" cy="6858000"/>
          </a:xfrm>
          <a:prstGeom prst="rect">
            <a:avLst/>
          </a:prstGeom>
          <a:ln>
            <a:noFill/>
          </a:ln>
          <a:effectLst>
            <a:softEdge rad="112500"/>
          </a:effectLst>
        </p:spPr>
      </p:pic>
      <p:sp>
        <p:nvSpPr>
          <p:cNvPr id="2" name="Antraštė 1"/>
          <p:cNvSpPr>
            <a:spLocks noGrp="1"/>
          </p:cNvSpPr>
          <p:nvPr>
            <p:ph type="ctrTitle"/>
          </p:nvPr>
        </p:nvSpPr>
        <p:spPr/>
        <p:txBody>
          <a:bodyPr>
            <a:normAutofit fontScale="90000"/>
          </a:bodyPr>
          <a:lstStyle/>
          <a:p>
            <a:r>
              <a:rPr lang="lt-LT" dirty="0">
                <a:solidFill>
                  <a:schemeClr val="accent1">
                    <a:lumMod val="75000"/>
                  </a:schemeClr>
                </a:solidFill>
              </a:rPr>
              <a:t>DVASININKŲ IR VIENUOLIŲ ĮNAŠAS ,STIPRINANT TIKĖJIMĄ IGLIAUKOS ŠV. KAZIMIERO PARAPIJOJE SOVIETMEČIU</a:t>
            </a:r>
          </a:p>
        </p:txBody>
      </p:sp>
      <p:sp>
        <p:nvSpPr>
          <p:cNvPr id="4" name="Antrinis pavadinimas 3"/>
          <p:cNvSpPr>
            <a:spLocks noGrp="1"/>
          </p:cNvSpPr>
          <p:nvPr>
            <p:ph type="subTitle" idx="1"/>
          </p:nvPr>
        </p:nvSpPr>
        <p:spPr>
          <a:xfrm>
            <a:off x="1619672" y="6234601"/>
            <a:ext cx="6400800" cy="576064"/>
          </a:xfrm>
        </p:spPr>
        <p:txBody>
          <a:bodyPr>
            <a:normAutofit fontScale="92500" lnSpcReduction="10000"/>
          </a:bodyPr>
          <a:lstStyle/>
          <a:p>
            <a:r>
              <a:rPr lang="lt-LT" sz="1800" b="1" dirty="0"/>
              <a:t>Parengė Igliaukos A. Matučio gimnazijos dorinio ugdymo (tikybos) vyr. mokytoja J. Spūdienė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908720"/>
            <a:ext cx="8136904" cy="1647056"/>
          </a:xfrm>
        </p:spPr>
        <p:txBody>
          <a:bodyPr>
            <a:normAutofit fontScale="90000"/>
          </a:bodyPr>
          <a:lstStyle/>
          <a:p>
            <a:r>
              <a:rPr lang="lt-LT" dirty="0"/>
              <a:t>KUNIGAS MONSINJORAS</a:t>
            </a:r>
            <a:br>
              <a:rPr lang="lt-LT" dirty="0"/>
            </a:br>
            <a:r>
              <a:rPr lang="lt-LT" dirty="0"/>
              <a:t> ALFONSAS SVARINSKAS</a:t>
            </a:r>
            <a:br>
              <a:rPr lang="lt-LT" dirty="0"/>
            </a:br>
            <a:r>
              <a:rPr lang="lt-LT" dirty="0"/>
              <a:t>1972-1976</a:t>
            </a:r>
          </a:p>
        </p:txBody>
      </p:sp>
      <p:pic>
        <p:nvPicPr>
          <p:cNvPr id="3" name="Paveikslėli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729345"/>
            <a:ext cx="5220072" cy="3469173"/>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1124744"/>
            <a:ext cx="8229600" cy="1143000"/>
          </a:xfrm>
        </p:spPr>
        <p:txBody>
          <a:bodyPr>
            <a:normAutofit fontScale="90000"/>
          </a:bodyPr>
          <a:lstStyle/>
          <a:p>
            <a:r>
              <a:rPr lang="lt-LT" dirty="0"/>
              <a:t>KUNIGAS </a:t>
            </a:r>
            <a:br>
              <a:rPr lang="lt-LT" dirty="0"/>
            </a:br>
            <a:r>
              <a:rPr lang="lt-LT" dirty="0"/>
              <a:t>ANDRIEJUS GUSTAITIS </a:t>
            </a:r>
            <a:br>
              <a:rPr lang="lt-LT" dirty="0"/>
            </a:br>
            <a:r>
              <a:rPr lang="lt-LT" dirty="0"/>
              <a:t>1976-1981</a:t>
            </a:r>
          </a:p>
        </p:txBody>
      </p:sp>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564904"/>
            <a:ext cx="3024336" cy="407775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908720"/>
            <a:ext cx="8229600" cy="1503040"/>
          </a:xfrm>
        </p:spPr>
        <p:txBody>
          <a:bodyPr>
            <a:normAutofit fontScale="90000"/>
          </a:bodyPr>
          <a:lstStyle/>
          <a:p>
            <a:r>
              <a:rPr lang="lt-LT" dirty="0"/>
              <a:t>KUNIGAS </a:t>
            </a:r>
            <a:br>
              <a:rPr lang="lt-LT" dirty="0"/>
            </a:br>
            <a:r>
              <a:rPr lang="lt-LT" dirty="0"/>
              <a:t>JUOZAS RADZEVIČIUS</a:t>
            </a:r>
            <a:br>
              <a:rPr lang="lt-LT" dirty="0"/>
            </a:br>
            <a:r>
              <a:rPr lang="lt-LT" dirty="0"/>
              <a:t>1981</a:t>
            </a: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588" y="2708920"/>
            <a:ext cx="6948264" cy="3901613"/>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908720"/>
            <a:ext cx="8229600" cy="1143000"/>
          </a:xfrm>
        </p:spPr>
        <p:txBody>
          <a:bodyPr>
            <a:normAutofit fontScale="90000"/>
          </a:bodyPr>
          <a:lstStyle/>
          <a:p>
            <a:r>
              <a:rPr lang="lt-LT" dirty="0"/>
              <a:t>KUNIGAS </a:t>
            </a:r>
            <a:br>
              <a:rPr lang="lt-LT" dirty="0"/>
            </a:br>
            <a:r>
              <a:rPr lang="lt-LT" dirty="0"/>
              <a:t>VITAS URBONAS</a:t>
            </a:r>
            <a:br>
              <a:rPr lang="lt-LT" dirty="0"/>
            </a:br>
            <a:r>
              <a:rPr lang="lt-LT" dirty="0"/>
              <a:t>1982-2003</a:t>
            </a: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564903"/>
            <a:ext cx="5508104" cy="4085177"/>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VIENUOLIAI: </a:t>
            </a:r>
          </a:p>
        </p:txBody>
      </p:sp>
      <p:sp>
        <p:nvSpPr>
          <p:cNvPr id="5" name="Turinio vietos rezervavimo ženklas 4"/>
          <p:cNvSpPr>
            <a:spLocks noGrp="1"/>
          </p:cNvSpPr>
          <p:nvPr>
            <p:ph idx="1"/>
          </p:nvPr>
        </p:nvSpPr>
        <p:spPr/>
        <p:txBody>
          <a:bodyPr>
            <a:normAutofit/>
          </a:bodyPr>
          <a:lstStyle/>
          <a:p>
            <a:r>
              <a:rPr lang="lt-LT" sz="4000" dirty="0"/>
              <a:t>ELŽBIETA GALINYTĖ</a:t>
            </a:r>
          </a:p>
          <a:p>
            <a:r>
              <a:rPr lang="lt-LT" sz="4000" dirty="0"/>
              <a:t>MONIKA  GAVĖNAITĖ</a:t>
            </a:r>
          </a:p>
          <a:p>
            <a:r>
              <a:rPr lang="lt-LT" sz="4000" dirty="0"/>
              <a:t>EMILIJA RIMŠELYTĖ</a:t>
            </a:r>
          </a:p>
          <a:p>
            <a:r>
              <a:rPr lang="lt-LT" sz="4000" dirty="0"/>
              <a:t>KAZYS RAČIŪNAS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sz="4400" dirty="0"/>
              <a:t>MARYTĖ BARKAUSKAITĖ</a:t>
            </a:r>
          </a:p>
          <a:p>
            <a:r>
              <a:rPr lang="lt-LT" sz="4400" dirty="0"/>
              <a:t>SESERYS VITKAUSKAITĖS </a:t>
            </a:r>
          </a:p>
          <a:p>
            <a:r>
              <a:rPr lang="lt-LT" sz="4400" dirty="0"/>
              <a:t>LAIMUTĖ STANKŪNAITĖ</a:t>
            </a:r>
          </a:p>
          <a:p>
            <a:r>
              <a:rPr lang="lt-LT" sz="4400"/>
              <a:t>PETRONĖLĖ SMELSTORIŪTĖ</a:t>
            </a:r>
            <a:endParaRPr lang="lt-LT" sz="4400" dirty="0"/>
          </a:p>
          <a:p>
            <a:endParaRPr lang="lt-LT" sz="4400" dirty="0"/>
          </a:p>
          <a:p>
            <a:endParaRPr lang="lt-LT" dirty="0"/>
          </a:p>
          <a:p>
            <a:endParaRPr lang="lt-L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251520" y="2708920"/>
            <a:ext cx="8229600" cy="1143000"/>
          </a:xfrm>
        </p:spPr>
        <p:txBody>
          <a:bodyPr>
            <a:normAutofit fontScale="90000"/>
          </a:bodyPr>
          <a:lstStyle/>
          <a:p>
            <a:r>
              <a:rPr lang="lt-LT" dirty="0"/>
              <a:t>Igliaukos Šv. Kazimiero parapijoje tarnavę kunigai savo gyvenimo pavydžiu buvo tikri Kristaus bendradarbiai ir tikinčiųjų gynėjai, savo drąsiomis idėjomis stiprinę </a:t>
            </a:r>
            <a:r>
              <a:rPr lang="lt-LT" dirty="0" err="1"/>
              <a:t>igliaukiečių</a:t>
            </a:r>
            <a:r>
              <a:rPr lang="lt-LT" dirty="0"/>
              <a:t> tikėjimą, didelį dėmesį skyrę katalikiškai jaunimo veiklai, parapijiečių dvasingumui kelti.  </a:t>
            </a:r>
          </a:p>
        </p:txBody>
      </p:sp>
    </p:spTree>
    <p:extLst>
      <p:ext uri="{BB962C8B-B14F-4D97-AF65-F5344CB8AC3E}">
        <p14:creationId xmlns:p14="http://schemas.microsoft.com/office/powerpoint/2010/main" val="154395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1988840"/>
            <a:ext cx="8229600" cy="1143000"/>
          </a:xfrm>
        </p:spPr>
        <p:txBody>
          <a:bodyPr>
            <a:normAutofit fontScale="90000"/>
          </a:bodyPr>
          <a:lstStyle/>
          <a:p>
            <a:r>
              <a:rPr lang="lt-LT" dirty="0"/>
              <a:t>Vienuoliai Igliaukos </a:t>
            </a:r>
            <a:r>
              <a:rPr lang="lt-LT" dirty="0" err="1"/>
              <a:t>šv</a:t>
            </a:r>
            <a:r>
              <a:rPr lang="lt-LT" dirty="0"/>
              <a:t>. Kazimiero parapijoje buvo puikūs kunigų pagalbininkai, pasižymėję ypatinga drąsa, ugdant jaunąją kartą, keliant parapijos tikinčiųjų sąmoningumą, puoselėjant lietuviškas </a:t>
            </a:r>
            <a:r>
              <a:rPr lang="lt-LT"/>
              <a:t>parapijos tradicijas. </a:t>
            </a:r>
            <a:endParaRPr lang="lt-LT" dirty="0"/>
          </a:p>
        </p:txBody>
      </p:sp>
    </p:spTree>
    <p:extLst>
      <p:ext uri="{BB962C8B-B14F-4D97-AF65-F5344CB8AC3E}">
        <p14:creationId xmlns:p14="http://schemas.microsoft.com/office/powerpoint/2010/main" val="352174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ršūnė">
  <a:themeElements>
    <a:clrScheme name="Viršūnė">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iršūnė">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iršūnė">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TotalTime>
  <Words>119</Words>
  <Application>Microsoft Office PowerPoint</Application>
  <PresentationFormat>Demonstracija ekrane (4:3)</PresentationFormat>
  <Paragraphs>19</Paragraphs>
  <Slides>9</Slides>
  <Notes>1</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9</vt:i4>
      </vt:variant>
    </vt:vector>
  </HeadingPairs>
  <TitlesOfParts>
    <vt:vector size="16" baseType="lpstr">
      <vt:lpstr>Book Antiqua</vt:lpstr>
      <vt:lpstr>Calibri</vt:lpstr>
      <vt:lpstr>Lucida Sans</vt:lpstr>
      <vt:lpstr>Wingdings</vt:lpstr>
      <vt:lpstr>Wingdings 2</vt:lpstr>
      <vt:lpstr>Wingdings 3</vt:lpstr>
      <vt:lpstr>Viršūnė</vt:lpstr>
      <vt:lpstr>DVASININKŲ IR VIENUOLIŲ ĮNAŠAS ,STIPRINANT TIKĖJIMĄ IGLIAUKOS ŠV. KAZIMIERO PARAPIJOJE SOVIETMEČIU</vt:lpstr>
      <vt:lpstr>KUNIGAS MONSINJORAS  ALFONSAS SVARINSKAS 1972-1976</vt:lpstr>
      <vt:lpstr>KUNIGAS  ANDRIEJUS GUSTAITIS  1976-1981</vt:lpstr>
      <vt:lpstr>KUNIGAS  JUOZAS RADZEVIČIUS 1981</vt:lpstr>
      <vt:lpstr>KUNIGAS  VITAS URBONAS 1982-2003</vt:lpstr>
      <vt:lpstr>VIENUOLIAI: </vt:lpstr>
      <vt:lpstr>„PowerPoint“ pateiktis</vt:lpstr>
      <vt:lpstr>Igliaukos Šv. Kazimiero parapijoje tarnavę kunigai savo gyvenimo pavydžiu buvo tikri Kristaus bendradarbiai ir tikinčiųjų gynėjai, savo drąsiomis idėjomis stiprinę igliaukiečių tikėjimą, didelį dėmesį skyrę katalikiškai jaunimo veiklai, parapijiečių dvasingumui kelti.  </vt:lpstr>
      <vt:lpstr>Vienuoliai Igliaukos šv. Kazimiero parapijoje buvo puikūs kunigų pagalbininkai, pasižymėję ypatinga drąsa, ugdant jaunąją kartą, keliant parapijos tikinčiųjų sąmoningumą, puoselėjant lietuviškas parapijos tradicijas.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hp</dc:creator>
  <cp:lastModifiedBy>VVPKRŠC</cp:lastModifiedBy>
  <cp:revision>14</cp:revision>
  <dcterms:created xsi:type="dcterms:W3CDTF">2016-10-05T12:40:32Z</dcterms:created>
  <dcterms:modified xsi:type="dcterms:W3CDTF">2016-10-19T10:45:14Z</dcterms:modified>
</cp:coreProperties>
</file>