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79" r:id="rId4"/>
    <p:sldId id="282" r:id="rId5"/>
    <p:sldId id="258" r:id="rId6"/>
    <p:sldId id="259" r:id="rId7"/>
    <p:sldId id="260" r:id="rId8"/>
    <p:sldId id="284" r:id="rId9"/>
    <p:sldId id="261" r:id="rId10"/>
    <p:sldId id="280" r:id="rId11"/>
    <p:sldId id="256" r:id="rId12"/>
    <p:sldId id="262" r:id="rId13"/>
    <p:sldId id="274" r:id="rId14"/>
    <p:sldId id="285" r:id="rId15"/>
    <p:sldId id="275" r:id="rId16"/>
    <p:sldId id="276" r:id="rId17"/>
    <p:sldId id="268" r:id="rId18"/>
    <p:sldId id="271" r:id="rId19"/>
    <p:sldId id="269" r:id="rId20"/>
    <p:sldId id="278" r:id="rId21"/>
    <p:sldId id="272" r:id="rId22"/>
    <p:sldId id="263" r:id="rId23"/>
    <p:sldId id="266" r:id="rId24"/>
    <p:sldId id="270" r:id="rId25"/>
    <p:sldId id="267" r:id="rId26"/>
    <p:sldId id="277" r:id="rId27"/>
    <p:sldId id="283" r:id="rId28"/>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4965" autoAdjust="0"/>
  </p:normalViewPr>
  <p:slideViewPr>
    <p:cSldViewPr>
      <p:cViewPr varScale="1">
        <p:scale>
          <a:sx n="93" d="100"/>
          <a:sy n="93"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17990551-D4CD-4F74-812B-360FE012AC82}" type="datetimeFigureOut">
              <a:rPr lang="lt-LT" smtClean="0"/>
              <a:t>2019-04-04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54E2FB45-BC0D-4685-A4F5-37363ABBCFCB}" type="slidenum">
              <a:rPr lang="lt-LT" smtClean="0"/>
              <a:t>‹#›</a:t>
            </a:fld>
            <a:endParaRPr lang="lt-LT"/>
          </a:p>
        </p:txBody>
      </p:sp>
    </p:spTree>
    <p:extLst>
      <p:ext uri="{BB962C8B-B14F-4D97-AF65-F5344CB8AC3E}">
        <p14:creationId xmlns:p14="http://schemas.microsoft.com/office/powerpoint/2010/main" val="285527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17990551-D4CD-4F74-812B-360FE012AC82}" type="datetimeFigureOut">
              <a:rPr lang="lt-LT" smtClean="0"/>
              <a:t>2019-04-04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54E2FB45-BC0D-4685-A4F5-37363ABBCFCB}" type="slidenum">
              <a:rPr lang="lt-LT" smtClean="0"/>
              <a:t>‹#›</a:t>
            </a:fld>
            <a:endParaRPr lang="lt-LT"/>
          </a:p>
        </p:txBody>
      </p:sp>
    </p:spTree>
    <p:extLst>
      <p:ext uri="{BB962C8B-B14F-4D97-AF65-F5344CB8AC3E}">
        <p14:creationId xmlns:p14="http://schemas.microsoft.com/office/powerpoint/2010/main" val="60108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17990551-D4CD-4F74-812B-360FE012AC82}" type="datetimeFigureOut">
              <a:rPr lang="lt-LT" smtClean="0"/>
              <a:t>2019-04-04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54E2FB45-BC0D-4685-A4F5-37363ABBCFCB}" type="slidenum">
              <a:rPr lang="lt-LT" smtClean="0"/>
              <a:t>‹#›</a:t>
            </a:fld>
            <a:endParaRPr lang="lt-LT"/>
          </a:p>
        </p:txBody>
      </p:sp>
    </p:spTree>
    <p:extLst>
      <p:ext uri="{BB962C8B-B14F-4D97-AF65-F5344CB8AC3E}">
        <p14:creationId xmlns:p14="http://schemas.microsoft.com/office/powerpoint/2010/main" val="353373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17990551-D4CD-4F74-812B-360FE012AC82}" type="datetimeFigureOut">
              <a:rPr lang="lt-LT" smtClean="0"/>
              <a:t>2019-04-04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54E2FB45-BC0D-4685-A4F5-37363ABBCFCB}" type="slidenum">
              <a:rPr lang="lt-LT" smtClean="0"/>
              <a:t>‹#›</a:t>
            </a:fld>
            <a:endParaRPr lang="lt-LT"/>
          </a:p>
        </p:txBody>
      </p:sp>
    </p:spTree>
    <p:extLst>
      <p:ext uri="{BB962C8B-B14F-4D97-AF65-F5344CB8AC3E}">
        <p14:creationId xmlns:p14="http://schemas.microsoft.com/office/powerpoint/2010/main" val="34973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990551-D4CD-4F74-812B-360FE012AC82}" type="datetimeFigureOut">
              <a:rPr lang="lt-LT" smtClean="0"/>
              <a:t>2019-04-04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54E2FB45-BC0D-4685-A4F5-37363ABBCFCB}" type="slidenum">
              <a:rPr lang="lt-LT" smtClean="0"/>
              <a:t>‹#›</a:t>
            </a:fld>
            <a:endParaRPr lang="lt-LT"/>
          </a:p>
        </p:txBody>
      </p:sp>
    </p:spTree>
    <p:extLst>
      <p:ext uri="{BB962C8B-B14F-4D97-AF65-F5344CB8AC3E}">
        <p14:creationId xmlns:p14="http://schemas.microsoft.com/office/powerpoint/2010/main" val="61358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17990551-D4CD-4F74-812B-360FE012AC82}" type="datetimeFigureOut">
              <a:rPr lang="lt-LT" smtClean="0"/>
              <a:t>2019-04-04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54E2FB45-BC0D-4685-A4F5-37363ABBCFCB}" type="slidenum">
              <a:rPr lang="lt-LT" smtClean="0"/>
              <a:t>‹#›</a:t>
            </a:fld>
            <a:endParaRPr lang="lt-LT"/>
          </a:p>
        </p:txBody>
      </p:sp>
    </p:spTree>
    <p:extLst>
      <p:ext uri="{BB962C8B-B14F-4D97-AF65-F5344CB8AC3E}">
        <p14:creationId xmlns:p14="http://schemas.microsoft.com/office/powerpoint/2010/main" val="397516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17990551-D4CD-4F74-812B-360FE012AC82}" type="datetimeFigureOut">
              <a:rPr lang="lt-LT" smtClean="0"/>
              <a:t>2019-04-04</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54E2FB45-BC0D-4685-A4F5-37363ABBCFCB}" type="slidenum">
              <a:rPr lang="lt-LT" smtClean="0"/>
              <a:t>‹#›</a:t>
            </a:fld>
            <a:endParaRPr lang="lt-LT"/>
          </a:p>
        </p:txBody>
      </p:sp>
    </p:spTree>
    <p:extLst>
      <p:ext uri="{BB962C8B-B14F-4D97-AF65-F5344CB8AC3E}">
        <p14:creationId xmlns:p14="http://schemas.microsoft.com/office/powerpoint/2010/main" val="35513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17990551-D4CD-4F74-812B-360FE012AC82}" type="datetimeFigureOut">
              <a:rPr lang="lt-LT" smtClean="0"/>
              <a:t>2019-04-04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54E2FB45-BC0D-4685-A4F5-37363ABBCFCB}" type="slidenum">
              <a:rPr lang="lt-LT" smtClean="0"/>
              <a:t>‹#›</a:t>
            </a:fld>
            <a:endParaRPr lang="lt-LT"/>
          </a:p>
        </p:txBody>
      </p:sp>
    </p:spTree>
    <p:extLst>
      <p:ext uri="{BB962C8B-B14F-4D97-AF65-F5344CB8AC3E}">
        <p14:creationId xmlns:p14="http://schemas.microsoft.com/office/powerpoint/2010/main" val="298800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551-D4CD-4F74-812B-360FE012AC82}" type="datetimeFigureOut">
              <a:rPr lang="lt-LT" smtClean="0"/>
              <a:t>2019-04-04</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54E2FB45-BC0D-4685-A4F5-37363ABBCFCB}" type="slidenum">
              <a:rPr lang="lt-LT" smtClean="0"/>
              <a:t>‹#›</a:t>
            </a:fld>
            <a:endParaRPr lang="lt-LT"/>
          </a:p>
        </p:txBody>
      </p:sp>
    </p:spTree>
    <p:extLst>
      <p:ext uri="{BB962C8B-B14F-4D97-AF65-F5344CB8AC3E}">
        <p14:creationId xmlns:p14="http://schemas.microsoft.com/office/powerpoint/2010/main" val="394281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990551-D4CD-4F74-812B-360FE012AC82}" type="datetimeFigureOut">
              <a:rPr lang="lt-LT" smtClean="0"/>
              <a:t>2019-04-04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54E2FB45-BC0D-4685-A4F5-37363ABBCFCB}" type="slidenum">
              <a:rPr lang="lt-LT" smtClean="0"/>
              <a:t>‹#›</a:t>
            </a:fld>
            <a:endParaRPr lang="lt-LT"/>
          </a:p>
        </p:txBody>
      </p:sp>
    </p:spTree>
    <p:extLst>
      <p:ext uri="{BB962C8B-B14F-4D97-AF65-F5344CB8AC3E}">
        <p14:creationId xmlns:p14="http://schemas.microsoft.com/office/powerpoint/2010/main" val="200445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990551-D4CD-4F74-812B-360FE012AC82}" type="datetimeFigureOut">
              <a:rPr lang="lt-LT" smtClean="0"/>
              <a:t>2019-04-04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54E2FB45-BC0D-4685-A4F5-37363ABBCFCB}" type="slidenum">
              <a:rPr lang="lt-LT" smtClean="0"/>
              <a:t>‹#›</a:t>
            </a:fld>
            <a:endParaRPr lang="lt-LT"/>
          </a:p>
        </p:txBody>
      </p:sp>
    </p:spTree>
    <p:extLst>
      <p:ext uri="{BB962C8B-B14F-4D97-AF65-F5344CB8AC3E}">
        <p14:creationId xmlns:p14="http://schemas.microsoft.com/office/powerpoint/2010/main" val="3428901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551-D4CD-4F74-812B-360FE012AC82}" type="datetimeFigureOut">
              <a:rPr lang="lt-LT" smtClean="0"/>
              <a:t>2019-04-04</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2FB45-BC0D-4685-A4F5-37363ABBCFCB}" type="slidenum">
              <a:rPr lang="lt-LT" smtClean="0"/>
              <a:t>‹#›</a:t>
            </a:fld>
            <a:endParaRPr lang="lt-LT"/>
          </a:p>
        </p:txBody>
      </p:sp>
    </p:spTree>
    <p:extLst>
      <p:ext uri="{BB962C8B-B14F-4D97-AF65-F5344CB8AC3E}">
        <p14:creationId xmlns:p14="http://schemas.microsoft.com/office/powerpoint/2010/main" val="2897883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37" y="6131379"/>
            <a:ext cx="8229600" cy="436910"/>
          </a:xfrm>
        </p:spPr>
        <p:txBody>
          <a:bodyPr>
            <a:noAutofit/>
          </a:bodyPr>
          <a:lstStyle/>
          <a:p>
            <a:r>
              <a:rPr lang="lt-LT" sz="1400" dirty="0"/>
              <a:t>Parengė Marijampolės Sūduvos gimnazijos dorinio ugdymo (tikybos) mokytoja metodininkė Daiva Macanskienė</a:t>
            </a:r>
          </a:p>
        </p:txBody>
      </p:sp>
      <p:sp>
        <p:nvSpPr>
          <p:cNvPr id="3" name="Content Placeholder 2"/>
          <p:cNvSpPr>
            <a:spLocks noGrp="1"/>
          </p:cNvSpPr>
          <p:nvPr>
            <p:ph idx="1"/>
          </p:nvPr>
        </p:nvSpPr>
        <p:spPr>
          <a:xfrm>
            <a:off x="1043608" y="1700808"/>
            <a:ext cx="7643192" cy="4425355"/>
          </a:xfrm>
        </p:spPr>
        <p:txBody>
          <a:bodyPr>
            <a:normAutofit/>
          </a:bodyPr>
          <a:lstStyle/>
          <a:p>
            <a:pPr marL="0" indent="0">
              <a:buNone/>
            </a:pPr>
            <a:r>
              <a:rPr lang="lt-LT" sz="6000" b="1" dirty="0">
                <a:effectLst/>
              </a:rPr>
              <a:t>Kun.dr. Juozas Packevičius- kovotojas už Kristų ir Bažnyčią</a:t>
            </a:r>
            <a:br>
              <a:rPr lang="lt-LT" sz="6000" dirty="0">
                <a:effectLst/>
              </a:rPr>
            </a:br>
            <a:endParaRPr lang="lt-LT" sz="6000" dirty="0"/>
          </a:p>
        </p:txBody>
      </p:sp>
    </p:spTree>
    <p:extLst>
      <p:ext uri="{BB962C8B-B14F-4D97-AF65-F5344CB8AC3E}">
        <p14:creationId xmlns:p14="http://schemas.microsoft.com/office/powerpoint/2010/main" val="3088008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200" b="1" dirty="0"/>
              <a:t>Kunigo laisvalaikis</a:t>
            </a:r>
          </a:p>
        </p:txBody>
      </p:sp>
      <p:pic>
        <p:nvPicPr>
          <p:cNvPr id="2050" name="Picture 2" descr="C:\Users\daiva\Desktop\P_20171013_18425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9466" y="1124744"/>
            <a:ext cx="4228703" cy="5184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daiva\Desktop\P_20171013_184426.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283968" y="1556791"/>
            <a:ext cx="4691855" cy="475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88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32656"/>
            <a:ext cx="7772400" cy="1470025"/>
          </a:xfrm>
        </p:spPr>
        <p:txBody>
          <a:bodyPr>
            <a:noAutofit/>
          </a:bodyPr>
          <a:lstStyle/>
          <a:p>
            <a:r>
              <a:rPr lang="lt-LT" sz="3200" b="1" dirty="0">
                <a:effectLst/>
              </a:rPr>
              <a:t>1937-1938 m. Marijampolės marijonų gimnazijoje dėstė tikybą.</a:t>
            </a:r>
            <a:br>
              <a:rPr lang="lt-LT" sz="3200" b="1" dirty="0">
                <a:effectLst/>
              </a:rPr>
            </a:br>
            <a:endParaRPr lang="lt-LT" sz="3200" b="1" dirty="0"/>
          </a:p>
        </p:txBody>
      </p:sp>
      <p:sp>
        <p:nvSpPr>
          <p:cNvPr id="3" name="Subtitle 2"/>
          <p:cNvSpPr>
            <a:spLocks noGrp="1"/>
          </p:cNvSpPr>
          <p:nvPr>
            <p:ph type="subTitle" idx="1"/>
          </p:nvPr>
        </p:nvSpPr>
        <p:spPr/>
        <p:txBody>
          <a:bodyPr/>
          <a:lstStyle/>
          <a:p>
            <a:endParaRPr lang="lt-LT" dirty="0"/>
          </a:p>
        </p:txBody>
      </p:sp>
      <p:pic>
        <p:nvPicPr>
          <p:cNvPr id="1026" name="Picture 2" descr="C:\Users\daiva\Desktop\1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7704" y="1484785"/>
            <a:ext cx="4644516" cy="5176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53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2152869"/>
            <a:ext cx="4283968" cy="1733054"/>
          </a:xfrm>
        </p:spPr>
        <p:txBody>
          <a:bodyPr>
            <a:noAutofit/>
          </a:bodyPr>
          <a:lstStyle/>
          <a:p>
            <a:r>
              <a:rPr lang="lt-LT" sz="3200" b="1" dirty="0">
                <a:effectLst/>
              </a:rPr>
              <a:t>1938-1939 m. tapo marijonų filosofijos kursų rektoriumi, provincijos sekretoriumi ir tarybos nariu.</a:t>
            </a:r>
            <a:br>
              <a:rPr lang="lt-LT" sz="3200" b="1" dirty="0">
                <a:effectLst/>
              </a:rPr>
            </a:br>
            <a:br>
              <a:rPr lang="lt-LT" sz="3200" b="1" dirty="0">
                <a:effectLst/>
              </a:rPr>
            </a:br>
            <a:br>
              <a:rPr lang="lt-LT" sz="3200" b="1" dirty="0">
                <a:effectLst/>
              </a:rPr>
            </a:br>
            <a:endParaRPr lang="lt-LT" sz="3200" b="1" dirty="0"/>
          </a:p>
        </p:txBody>
      </p:sp>
      <p:sp>
        <p:nvSpPr>
          <p:cNvPr id="3" name="Content Placeholder 2"/>
          <p:cNvSpPr>
            <a:spLocks noGrp="1"/>
          </p:cNvSpPr>
          <p:nvPr>
            <p:ph idx="1"/>
          </p:nvPr>
        </p:nvSpPr>
        <p:spPr/>
        <p:txBody>
          <a:bodyPr/>
          <a:lstStyle/>
          <a:p>
            <a:endParaRPr lang="lt-LT" dirty="0"/>
          </a:p>
        </p:txBody>
      </p:sp>
      <p:pic>
        <p:nvPicPr>
          <p:cNvPr id="7170" name="Picture 2" descr="C:\Users\daiva\Desktop\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628800"/>
            <a:ext cx="4392488" cy="4527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58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normAutofit/>
          </a:bodyPr>
          <a:lstStyle/>
          <a:p>
            <a:pPr marL="0" indent="0">
              <a:buNone/>
            </a:pPr>
            <a:r>
              <a:rPr lang="lt-LT" b="1" dirty="0"/>
              <a:t>Savo pamoksluose ir raštuose kun.Juozas vedė šviesos ir tiesos idėjinę kovą su tamsybėmis, klaidomis, bei su visuomenės pakrikimais.</a:t>
            </a:r>
          </a:p>
          <a:p>
            <a:pPr marL="0" indent="0">
              <a:buNone/>
            </a:pPr>
            <a:r>
              <a:rPr lang="lt-LT" b="1" dirty="0"/>
              <a:t> Bolševikams įsitvirtinus Lietuvoje, kunigas turėjo drąsos per pamokslus sakyti, kaip melu ir apgaule jie platino savo klaidingą komunizmą ir bedievybę. </a:t>
            </a:r>
          </a:p>
          <a:p>
            <a:pPr marL="0" indent="0">
              <a:buNone/>
            </a:pPr>
            <a:endParaRPr lang="lt-LT" b="1" dirty="0"/>
          </a:p>
          <a:p>
            <a:endParaRPr lang="lt-LT" dirty="0"/>
          </a:p>
        </p:txBody>
      </p:sp>
    </p:spTree>
    <p:extLst>
      <p:ext uri="{BB962C8B-B14F-4D97-AF65-F5344CB8AC3E}">
        <p14:creationId xmlns:p14="http://schemas.microsoft.com/office/powerpoint/2010/main" val="220239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20" y="188640"/>
            <a:ext cx="8229600" cy="58018"/>
          </a:xfrm>
        </p:spPr>
        <p:txBody>
          <a:bodyPr>
            <a:normAutofit fontScale="90000"/>
          </a:bodyPr>
          <a:lstStyle/>
          <a:p>
            <a:endParaRPr lang="lt-LT" dirty="0"/>
          </a:p>
        </p:txBody>
      </p:sp>
      <p:sp>
        <p:nvSpPr>
          <p:cNvPr id="3" name="Content Placeholder 2"/>
          <p:cNvSpPr>
            <a:spLocks noGrp="1"/>
          </p:cNvSpPr>
          <p:nvPr>
            <p:ph idx="1"/>
          </p:nvPr>
        </p:nvSpPr>
        <p:spPr/>
        <p:txBody>
          <a:bodyPr/>
          <a:lstStyle/>
          <a:p>
            <a:endParaRPr lang="lt-LT" dirty="0"/>
          </a:p>
        </p:txBody>
      </p:sp>
      <p:sp>
        <p:nvSpPr>
          <p:cNvPr id="4" name="Rectangle 3"/>
          <p:cNvSpPr/>
          <p:nvPr/>
        </p:nvSpPr>
        <p:spPr>
          <a:xfrm>
            <a:off x="404624" y="332656"/>
            <a:ext cx="8415848" cy="5706177"/>
          </a:xfrm>
          <a:prstGeom prst="rect">
            <a:avLst/>
          </a:prstGeom>
        </p:spPr>
        <p:txBody>
          <a:bodyPr wrap="square">
            <a:spAutoFit/>
          </a:bodyPr>
          <a:lstStyle/>
          <a:p>
            <a:pPr lvl="0">
              <a:spcBef>
                <a:spcPct val="20000"/>
              </a:spcBef>
            </a:pPr>
            <a:r>
              <a:rPr lang="lt-LT" sz="3200" b="1" dirty="0">
                <a:solidFill>
                  <a:prstClr val="black"/>
                </a:solidFill>
              </a:rPr>
              <a:t>Vieną tokį pamokslą jis pasakė Ukmergės bažnyčioje 1940m. Per Porcinkulės atlaidus .</a:t>
            </a:r>
          </a:p>
          <a:p>
            <a:pPr lvl="0">
              <a:spcBef>
                <a:spcPct val="20000"/>
              </a:spcBef>
            </a:pPr>
            <a:r>
              <a:rPr lang="lt-LT" sz="3200" b="1" dirty="0">
                <a:solidFill>
                  <a:prstClr val="black"/>
                </a:solidFill>
              </a:rPr>
              <a:t>Jam išeinant iš bažnyčios, vienas nepažįstamas vyras jam padėkojo, kad tik dabar suprato, jog rusai platina bedievybę.</a:t>
            </a:r>
          </a:p>
          <a:p>
            <a:pPr lvl="0">
              <a:spcBef>
                <a:spcPct val="20000"/>
              </a:spcBef>
            </a:pPr>
            <a:r>
              <a:rPr lang="lt-LT" sz="3200" b="1" dirty="0">
                <a:solidFill>
                  <a:prstClr val="black"/>
                </a:solidFill>
              </a:rPr>
              <a:t>Pamokslininkas buvo nudžiugęs, kad žmonės suprato jo mintį. Bet mes įspėjome jį, kad tas vyras greičiau buvo šnipas, norėjęs išgauti daugiau iš jo ir apkaltinti, jog jis eina prieš jų valdžią.(Ištrauka iš kun.Juozo Stakausko pamokslo, laidojant kun. J. Packevičių)</a:t>
            </a:r>
          </a:p>
        </p:txBody>
      </p:sp>
    </p:spTree>
    <p:extLst>
      <p:ext uri="{BB962C8B-B14F-4D97-AF65-F5344CB8AC3E}">
        <p14:creationId xmlns:p14="http://schemas.microsoft.com/office/powerpoint/2010/main" val="177055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lt-LT" dirty="0"/>
          </a:p>
        </p:txBody>
      </p:sp>
      <p:sp>
        <p:nvSpPr>
          <p:cNvPr id="3" name="Content Placeholder 2"/>
          <p:cNvSpPr>
            <a:spLocks noGrp="1"/>
          </p:cNvSpPr>
          <p:nvPr>
            <p:ph idx="1"/>
          </p:nvPr>
        </p:nvSpPr>
        <p:spPr>
          <a:xfrm>
            <a:off x="457200" y="404664"/>
            <a:ext cx="8229600" cy="5721499"/>
          </a:xfrm>
        </p:spPr>
        <p:txBody>
          <a:bodyPr>
            <a:normAutofit fontScale="25000" lnSpcReduction="20000"/>
          </a:bodyPr>
          <a:lstStyle/>
          <a:p>
            <a:pPr marL="0" indent="0">
              <a:buNone/>
            </a:pPr>
            <a:r>
              <a:rPr lang="lt-LT" sz="12800" b="1" dirty="0"/>
              <a:t>Kai bolševikai uždraudė tikybą dėstyti Marijampolėje ir kitose mokyklose, kun.J.Packevičius ištisus metus moksleiviams dėstė Marijampolės šv.Vincento Pauliečio bažnyčioje kasdien vis kitai mokinių grupei, kurios buvo vis gausesnės.</a:t>
            </a:r>
          </a:p>
          <a:p>
            <a:pPr marL="0" indent="0">
              <a:buNone/>
            </a:pPr>
            <a:r>
              <a:rPr lang="lt-LT" sz="12800" b="1" dirty="0"/>
              <a:t> Didžiojoje savaitėje surengė rekolekcijas, kurias vedė specialiai kviestas kunigas. Moksleiviai uoliai lankė rekolekcijas ir priėmė šv. Komuniją.</a:t>
            </a:r>
          </a:p>
          <a:p>
            <a:pPr marL="0" indent="0">
              <a:buNone/>
            </a:pPr>
            <a:r>
              <a:rPr lang="lt-LT" sz="12800" b="1" dirty="0"/>
              <a:t>Toks moksleivijos pasielgimas galutinai supykdė bolševikus. Jie suėmė kun.J.Packevičių ir kun.V.Mažoną. Po žiauraus tardymo kun. Juozas paleistas.</a:t>
            </a:r>
          </a:p>
          <a:p>
            <a:pPr marL="0" indent="0">
              <a:buNone/>
            </a:pPr>
            <a:r>
              <a:rPr lang="lt-LT" sz="12800" b="1" dirty="0"/>
              <a:t>Kol bolševikai viešpatavo Lietuvije, kun. Juozas turėjo slapstytis. ( Ištrauka iš pamokslo)</a:t>
            </a:r>
          </a:p>
          <a:p>
            <a:endParaRPr lang="lt-LT" dirty="0"/>
          </a:p>
        </p:txBody>
      </p:sp>
    </p:spTree>
    <p:extLst>
      <p:ext uri="{BB962C8B-B14F-4D97-AF65-F5344CB8AC3E}">
        <p14:creationId xmlns:p14="http://schemas.microsoft.com/office/powerpoint/2010/main" val="242694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normAutofit lnSpcReduction="10000"/>
          </a:bodyPr>
          <a:lstStyle/>
          <a:p>
            <a:pPr marL="0" indent="0">
              <a:buNone/>
            </a:pPr>
            <a:r>
              <a:rPr lang="lt-LT" b="1" dirty="0"/>
              <a:t>Prasidėjus vokiečių okupacijai 1940 m. vasarą kunigas atvyko į Vilnių, sakė pamokslus, bendradarbiavo lietuvių spaudoje, išleido religinių brošiūrų.</a:t>
            </a:r>
          </a:p>
          <a:p>
            <a:pPr marL="0" indent="0">
              <a:buNone/>
            </a:pPr>
            <a:r>
              <a:rPr lang="lt-LT" b="1" dirty="0"/>
              <a:t>„Drąsus kovotojas už Kristų ir Bažnyčią buvo silpnos sveikatos, o daug dirbdamas, susirgo džiova, kuri kas kart ardė jo jėgas. Dėl karo jis negalėjo laiku pasinaudoti gydymu. “(ištrauka iš pamokslo laidojant kunigą)</a:t>
            </a:r>
          </a:p>
          <a:p>
            <a:endParaRPr lang="lt-LT" dirty="0"/>
          </a:p>
        </p:txBody>
      </p:sp>
    </p:spTree>
    <p:extLst>
      <p:ext uri="{BB962C8B-B14F-4D97-AF65-F5344CB8AC3E}">
        <p14:creationId xmlns:p14="http://schemas.microsoft.com/office/powerpoint/2010/main" val="388683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idx="1"/>
          </p:nvPr>
        </p:nvSpPr>
        <p:spPr/>
        <p:txBody>
          <a:bodyPr/>
          <a:lstStyle/>
          <a:p>
            <a:endParaRPr lang="lt-LT"/>
          </a:p>
        </p:txBody>
      </p:sp>
      <p:pic>
        <p:nvPicPr>
          <p:cNvPr id="13315" name="Picture 3" descr="C:\Users\daiva\Desktop\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752" y="260648"/>
            <a:ext cx="8676456" cy="72738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260648"/>
            <a:ext cx="7128792" cy="954107"/>
          </a:xfrm>
          <a:prstGeom prst="rect">
            <a:avLst/>
          </a:prstGeom>
          <a:noFill/>
        </p:spPr>
        <p:txBody>
          <a:bodyPr wrap="square" rtlCol="0">
            <a:spAutoFit/>
          </a:bodyPr>
          <a:lstStyle/>
          <a:p>
            <a:r>
              <a:rPr lang="lt-LT" sz="2800" b="1" dirty="0"/>
              <a:t>Kun. Dr. Juozo Packevičiaus paskutinės gyvenimo dienos</a:t>
            </a:r>
          </a:p>
        </p:txBody>
      </p:sp>
    </p:spTree>
    <p:extLst>
      <p:ext uri="{BB962C8B-B14F-4D97-AF65-F5344CB8AC3E}">
        <p14:creationId xmlns:p14="http://schemas.microsoft.com/office/powerpoint/2010/main" val="2083099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lstStyle/>
          <a:p>
            <a:endParaRPr lang="lt-LT"/>
          </a:p>
        </p:txBody>
      </p:sp>
      <p:pic>
        <p:nvPicPr>
          <p:cNvPr id="16386" name="Picture 2" descr="C:\Users\daiva\Desktop\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755575"/>
            <a:ext cx="9144000" cy="1108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805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0" y="2708920"/>
            <a:ext cx="4195330" cy="2295128"/>
          </a:xfrm>
        </p:spPr>
        <p:txBody>
          <a:bodyPr>
            <a:noAutofit/>
          </a:bodyPr>
          <a:lstStyle/>
          <a:p>
            <a:r>
              <a:rPr lang="lt-LT" sz="3200" b="1" dirty="0">
                <a:effectLst/>
              </a:rPr>
              <a:t>1941 m. žiemą kunigas </a:t>
            </a:r>
            <a:r>
              <a:rPr lang="lt-LT" sz="3200" b="1" dirty="0"/>
              <a:t>susirgo gripu, plaučiuose atsivėrė žaizda, </a:t>
            </a:r>
            <a:r>
              <a:rPr lang="lt-LT" sz="3200" b="1" dirty="0">
                <a:effectLst/>
              </a:rPr>
              <a:t>prisimetė meningitas ir gruodžio 21 d. mirė. </a:t>
            </a:r>
            <a:r>
              <a:rPr lang="lt-LT" sz="3200" b="1" dirty="0"/>
              <a:t>Juozui buvo</a:t>
            </a:r>
            <a:r>
              <a:rPr lang="lt-LT" sz="3200" b="1" dirty="0">
                <a:effectLst/>
              </a:rPr>
              <a:t> 35 metai, vos 5 metus išbuvęs kunigu</a:t>
            </a:r>
            <a:r>
              <a:rPr lang="lt-LT" sz="3200" b="1" dirty="0"/>
              <a:t>.</a:t>
            </a:r>
            <a:br>
              <a:rPr lang="lt-LT" sz="3200" b="1" dirty="0">
                <a:effectLst/>
              </a:rPr>
            </a:br>
            <a:br>
              <a:rPr lang="lt-LT" sz="3200" b="1" dirty="0">
                <a:effectLst/>
              </a:rPr>
            </a:br>
            <a:endParaRPr lang="lt-LT" sz="3200" b="1" dirty="0"/>
          </a:p>
        </p:txBody>
      </p:sp>
      <p:sp>
        <p:nvSpPr>
          <p:cNvPr id="3" name="Content Placeholder 2"/>
          <p:cNvSpPr>
            <a:spLocks noGrp="1"/>
          </p:cNvSpPr>
          <p:nvPr>
            <p:ph idx="1"/>
          </p:nvPr>
        </p:nvSpPr>
        <p:spPr/>
        <p:txBody>
          <a:bodyPr/>
          <a:lstStyle/>
          <a:p>
            <a:endParaRPr lang="lt-LT" dirty="0"/>
          </a:p>
        </p:txBody>
      </p:sp>
      <p:pic>
        <p:nvPicPr>
          <p:cNvPr id="14338" name="Picture 2" descr="C:\Users\daiva\Desktop\20171005_17501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556792"/>
            <a:ext cx="4464496" cy="460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546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010" y="1844824"/>
            <a:ext cx="4845224" cy="4032448"/>
          </a:xfrm>
        </p:spPr>
        <p:txBody>
          <a:bodyPr>
            <a:noAutofit/>
          </a:bodyPr>
          <a:lstStyle/>
          <a:p>
            <a:r>
              <a:rPr lang="lt-LT" sz="3200" b="1" dirty="0">
                <a:effectLst/>
              </a:rPr>
              <a:t>Juozas Packevicius gimė 1907metais spalio mėn. 17d. Bambininkų kaime Simno valsčiuje Alytaus apskrityje ūkininkų šeimoje. Marijos ir Antano šeimoje augo 9 vaikai: 7 sūnūs ir 2 dukros . Juozas – vyriausias iš vaikų.</a:t>
            </a:r>
            <a:br>
              <a:rPr lang="lt-LT" sz="3200" b="1" dirty="0">
                <a:effectLst/>
              </a:rPr>
            </a:br>
            <a:endParaRPr lang="lt-LT" sz="3200" b="1" dirty="0"/>
          </a:p>
        </p:txBody>
      </p:sp>
      <p:sp>
        <p:nvSpPr>
          <p:cNvPr id="3" name="Content Placeholder 2"/>
          <p:cNvSpPr>
            <a:spLocks noGrp="1"/>
          </p:cNvSpPr>
          <p:nvPr>
            <p:ph idx="1"/>
          </p:nvPr>
        </p:nvSpPr>
        <p:spPr/>
        <p:txBody>
          <a:bodyPr/>
          <a:lstStyle/>
          <a:p>
            <a:endParaRPr lang="lt-LT" dirty="0"/>
          </a:p>
        </p:txBody>
      </p:sp>
      <p:pic>
        <p:nvPicPr>
          <p:cNvPr id="2051" name="Picture 3" descr="C:\Users\daiva\Desktop\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528" y="1268760"/>
            <a:ext cx="4536504"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871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normAutofit fontScale="92500" lnSpcReduction="20000"/>
          </a:bodyPr>
          <a:lstStyle/>
          <a:p>
            <a:pPr marL="0" indent="0">
              <a:buNone/>
            </a:pPr>
            <a:r>
              <a:rPr lang="lt-LT" b="1" dirty="0"/>
              <a:t>„Gruodžio 23d. dalyvaujant vietos kunigams ir tikintiesiems, po iškilmingų pamaldų, po kun. Juozo Stakausko M.I.C. pamokslo, a.a. Kun. Juozo kūnas nulydėtas į Ukmergės parapijos kapines. Čia visų artimųjų vardu paskutinį atsisveikinimo žodį tarė kun. kapel. Mačys ... Dar ilgai atsiminsime kun. Juozo nepaprastą pasiaukojimą tikintiesiems ir drąsą kovojant už Kristų ir Bažnyčią Marijos globoje.“ (Pagal gerb. p. Marijos Steponavičienės ir Ukmergės T.T. Marijonų liudijimą aprašė laidotuvėse dalyvavęs klierikas P. Račiūnas)</a:t>
            </a:r>
          </a:p>
          <a:p>
            <a:endParaRPr lang="lt-LT" dirty="0"/>
          </a:p>
        </p:txBody>
      </p:sp>
    </p:spTree>
    <p:extLst>
      <p:ext uri="{BB962C8B-B14F-4D97-AF65-F5344CB8AC3E}">
        <p14:creationId xmlns:p14="http://schemas.microsoft.com/office/powerpoint/2010/main" val="358888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lt-LT" sz="3200" b="1" dirty="0"/>
              <a:t>Kun.J.Stakausko pamokslas </a:t>
            </a:r>
          </a:p>
        </p:txBody>
      </p:sp>
      <p:sp>
        <p:nvSpPr>
          <p:cNvPr id="3" name="Content Placeholder 2"/>
          <p:cNvSpPr>
            <a:spLocks noGrp="1"/>
          </p:cNvSpPr>
          <p:nvPr>
            <p:ph idx="1"/>
          </p:nvPr>
        </p:nvSpPr>
        <p:spPr/>
        <p:txBody>
          <a:bodyPr/>
          <a:lstStyle/>
          <a:p>
            <a:endParaRPr lang="lt-LT"/>
          </a:p>
        </p:txBody>
      </p:sp>
      <p:pic>
        <p:nvPicPr>
          <p:cNvPr id="17410" name="Picture 2" descr="C:\Users\daiva\Desktop\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08720"/>
            <a:ext cx="9144000" cy="763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52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lstStyle/>
          <a:p>
            <a:endParaRPr lang="lt-LT" dirty="0"/>
          </a:p>
        </p:txBody>
      </p:sp>
      <p:pic>
        <p:nvPicPr>
          <p:cNvPr id="8196" name="Picture 4" descr="C:\Users\daiva\Desktop\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5400000">
            <a:off x="323528" y="-1962472"/>
            <a:ext cx="8496944"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655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lstStyle/>
          <a:p>
            <a:endParaRPr lang="lt-LT" dirty="0"/>
          </a:p>
        </p:txBody>
      </p:sp>
      <p:pic>
        <p:nvPicPr>
          <p:cNvPr id="11267" name="Picture 3" descr="C:\Users\daiva\Desktop\7b.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51519"/>
            <a:ext cx="9143999" cy="943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87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lstStyle/>
          <a:p>
            <a:endParaRPr lang="lt-LT"/>
          </a:p>
        </p:txBody>
      </p:sp>
      <p:pic>
        <p:nvPicPr>
          <p:cNvPr id="15362" name="Picture 2" descr="C:\Users\daiva\Desktop\7c.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528" y="-1899592"/>
            <a:ext cx="9324528" cy="1051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129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200" b="1" dirty="0"/>
              <a:t>Pamokslas parašytas ant 1941m. kalendoriaus lapų</a:t>
            </a:r>
          </a:p>
        </p:txBody>
      </p:sp>
      <p:sp>
        <p:nvSpPr>
          <p:cNvPr id="3" name="Content Placeholder 2"/>
          <p:cNvSpPr>
            <a:spLocks noGrp="1"/>
          </p:cNvSpPr>
          <p:nvPr>
            <p:ph idx="1"/>
          </p:nvPr>
        </p:nvSpPr>
        <p:spPr/>
        <p:txBody>
          <a:bodyPr/>
          <a:lstStyle/>
          <a:p>
            <a:endParaRPr lang="lt-LT"/>
          </a:p>
        </p:txBody>
      </p:sp>
      <p:pic>
        <p:nvPicPr>
          <p:cNvPr id="12291" name="Picture 3" descr="C:\Users\daiva\Desktop\7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8640" y="1627717"/>
            <a:ext cx="12961440" cy="511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015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lt-LT" dirty="0"/>
          </a:p>
        </p:txBody>
      </p:sp>
      <p:sp>
        <p:nvSpPr>
          <p:cNvPr id="3" name="Content Placeholder 2"/>
          <p:cNvSpPr>
            <a:spLocks noGrp="1"/>
          </p:cNvSpPr>
          <p:nvPr>
            <p:ph idx="1"/>
          </p:nvPr>
        </p:nvSpPr>
        <p:spPr>
          <a:xfrm>
            <a:off x="457200" y="332656"/>
            <a:ext cx="8229600" cy="5793507"/>
          </a:xfrm>
        </p:spPr>
        <p:txBody>
          <a:bodyPr/>
          <a:lstStyle/>
          <a:p>
            <a:pPr marL="0" indent="0">
              <a:buNone/>
            </a:pPr>
            <a:r>
              <a:rPr lang="lt-LT" b="1" dirty="0"/>
              <a:t>Šalia mokytojo pareigų kunigas dažnai rašydavo pamokslus į „Tiesos Kelią“, rašydavo knygutes, kurias išleisdavo Marijonų spaustuvė. Dar liko dalis jo raštų neatspauzdintų.</a:t>
            </a:r>
          </a:p>
          <a:p>
            <a:pPr marL="0" indent="0">
              <a:buNone/>
            </a:pPr>
            <a:r>
              <a:rPr lang="lt-LT" b="1" dirty="0"/>
              <a:t>Marijampolės Marijonų spaustuvės istorijos dokumentuose parašyta, kad kun.J.Packevičius 1937m. Išvertė knygą „Palaimintoji Ona Marija Taidzė“ ir 1939 m. P.Kellerio knygą „ Trys žiedai“. Šioje knygoje atskleidžiamas žiaurumas negimusio kūdikio atžvilgiu.</a:t>
            </a:r>
          </a:p>
          <a:p>
            <a:pPr marL="0" indent="0">
              <a:buNone/>
            </a:pPr>
            <a:r>
              <a:rPr lang="lt-LT" b="1" dirty="0"/>
              <a:t>Apie visų jo raštų vertę tars žodį visuomenė.</a:t>
            </a:r>
          </a:p>
          <a:p>
            <a:endParaRPr lang="lt-LT" dirty="0"/>
          </a:p>
        </p:txBody>
      </p:sp>
    </p:spTree>
    <p:extLst>
      <p:ext uri="{BB962C8B-B14F-4D97-AF65-F5344CB8AC3E}">
        <p14:creationId xmlns:p14="http://schemas.microsoft.com/office/powerpoint/2010/main" val="3615319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200" b="1" dirty="0"/>
              <a:t>Šaltiniai</a:t>
            </a:r>
          </a:p>
        </p:txBody>
      </p:sp>
      <p:sp>
        <p:nvSpPr>
          <p:cNvPr id="3" name="Content Placeholder 2"/>
          <p:cNvSpPr>
            <a:spLocks noGrp="1"/>
          </p:cNvSpPr>
          <p:nvPr>
            <p:ph idx="1"/>
          </p:nvPr>
        </p:nvSpPr>
        <p:spPr>
          <a:xfrm>
            <a:off x="457200" y="1124744"/>
            <a:ext cx="8229600" cy="5001419"/>
          </a:xfrm>
        </p:spPr>
        <p:txBody>
          <a:bodyPr>
            <a:normAutofit fontScale="85000" lnSpcReduction="20000"/>
          </a:bodyPr>
          <a:lstStyle/>
          <a:p>
            <a:r>
              <a:rPr lang="lt-LT" b="1" dirty="0"/>
              <a:t>LKMA Metraštis.Lietuvių katalikų dvasininkų istorinė biogramų duomenų bazė.</a:t>
            </a:r>
          </a:p>
          <a:p>
            <a:r>
              <a:rPr lang="lt-LT" b="1" dirty="0"/>
              <a:t>Prieškario marijonų pastoracinė veikla Bažnyčioje </a:t>
            </a:r>
          </a:p>
          <a:p>
            <a:r>
              <a:rPr lang="lt-LT" b="1" dirty="0"/>
              <a:t>Marijampolės marijonų spaustuvės istorijos dokumentai</a:t>
            </a:r>
          </a:p>
          <a:p>
            <a:r>
              <a:rPr lang="lt-LT" b="1" dirty="0"/>
              <a:t>Kun. J.Stakausko pamokslas, laidojant kun. J.Packevičių</a:t>
            </a:r>
          </a:p>
          <a:p>
            <a:r>
              <a:rPr lang="lt-LT" b="1" dirty="0"/>
              <a:t>Laidotuvėse dalyvavusio (tuo metu dar klieriko) P.Račiūno aprašas</a:t>
            </a:r>
          </a:p>
          <a:p>
            <a:r>
              <a:rPr lang="lt-LT" b="1" dirty="0"/>
              <a:t>Dar gyvos sesers Stasės Packevičiūtės- Macanskienės pasakojimai</a:t>
            </a:r>
          </a:p>
          <a:p>
            <a:r>
              <a:rPr lang="lt-LT" sz="2400" b="1"/>
              <a:t>                               </a:t>
            </a:r>
            <a:r>
              <a:rPr lang="lt-LT" sz="2400" b="1" i="1"/>
              <a:t>Parengė Sūduvos gimnazijos tikybos mokytoja metodininkė Daiva Macanskienė</a:t>
            </a:r>
            <a:r>
              <a:rPr lang="lt-LT" sz="2400" b="1"/>
              <a:t> </a:t>
            </a:r>
            <a:endParaRPr lang="lt-LT" sz="2600" b="1" dirty="0"/>
          </a:p>
          <a:p>
            <a:endParaRPr lang="lt-LT" b="1" dirty="0"/>
          </a:p>
        </p:txBody>
      </p:sp>
    </p:spTree>
    <p:extLst>
      <p:ext uri="{BB962C8B-B14F-4D97-AF65-F5344CB8AC3E}">
        <p14:creationId xmlns:p14="http://schemas.microsoft.com/office/powerpoint/2010/main" val="3963622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1026" name="Picture 2" descr="C:\Users\daiva\Desktop\P_20171013_1809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4624" y="19486784"/>
            <a:ext cx="7327976" cy="58028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99992" y="3105835"/>
            <a:ext cx="4536504" cy="1569660"/>
          </a:xfrm>
          <a:prstGeom prst="rect">
            <a:avLst/>
          </a:prstGeom>
        </p:spPr>
        <p:txBody>
          <a:bodyPr wrap="square">
            <a:spAutoFit/>
          </a:bodyPr>
          <a:lstStyle/>
          <a:p>
            <a:r>
              <a:rPr lang="lt-LT" sz="3200" b="1" dirty="0"/>
              <a:t>Būsimasis kunigas pradžios mokyklą baigė Simne. </a:t>
            </a:r>
            <a:endParaRPr lang="lt-LT" sz="3200" b="1" dirty="0">
              <a:effectLst/>
            </a:endParaRPr>
          </a:p>
        </p:txBody>
      </p:sp>
      <p:sp>
        <p:nvSpPr>
          <p:cNvPr id="4" name="Content Placeholder 3"/>
          <p:cNvSpPr>
            <a:spLocks noGrp="1"/>
          </p:cNvSpPr>
          <p:nvPr>
            <p:ph idx="1"/>
          </p:nvPr>
        </p:nvSpPr>
        <p:spPr/>
        <p:txBody>
          <a:bodyPr/>
          <a:lstStyle/>
          <a:p>
            <a:endParaRPr lang="lt-LT"/>
          </a:p>
        </p:txBody>
      </p:sp>
      <p:pic>
        <p:nvPicPr>
          <p:cNvPr id="6" name="Picture 2" descr="C:\Users\daiva\Desktop\P_20171013_18092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1435" y="-953483"/>
            <a:ext cx="5040560" cy="943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13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828" y="1988840"/>
            <a:ext cx="3549080" cy="2799184"/>
          </a:xfrm>
        </p:spPr>
        <p:txBody>
          <a:bodyPr>
            <a:normAutofit/>
          </a:bodyPr>
          <a:lstStyle/>
          <a:p>
            <a:r>
              <a:rPr lang="lt-LT" sz="3200" b="1" dirty="0"/>
              <a:t>1927 m. baigė Marijampolės Rygiškių Jono gimnaziją.</a:t>
            </a:r>
          </a:p>
        </p:txBody>
      </p:sp>
      <p:sp>
        <p:nvSpPr>
          <p:cNvPr id="3" name="Content Placeholder 2"/>
          <p:cNvSpPr>
            <a:spLocks noGrp="1"/>
          </p:cNvSpPr>
          <p:nvPr>
            <p:ph idx="1"/>
          </p:nvPr>
        </p:nvSpPr>
        <p:spPr/>
        <p:txBody>
          <a:bodyPr/>
          <a:lstStyle/>
          <a:p>
            <a:r>
              <a:rPr lang="lt-LT" dirty="0"/>
              <a:t>1927 m. baigė Marijampolės RygiškiųJogimnaziją,</a:t>
            </a:r>
            <a:endParaRPr lang="lt-LT" dirty="0">
              <a:effectLst/>
            </a:endParaRPr>
          </a:p>
        </p:txBody>
      </p:sp>
      <p:pic>
        <p:nvPicPr>
          <p:cNvPr id="2050" name="Picture 2" descr="C:\Users\daiva\Desktop\P_20171013_18175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298" y="1628800"/>
            <a:ext cx="5328592"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817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772816"/>
            <a:ext cx="4572000" cy="3456384"/>
          </a:xfrm>
        </p:spPr>
        <p:txBody>
          <a:bodyPr>
            <a:noAutofit/>
          </a:bodyPr>
          <a:lstStyle/>
          <a:p>
            <a:r>
              <a:rPr lang="lt-LT" sz="3200" b="1" dirty="0">
                <a:effectLst/>
              </a:rPr>
              <a:t>  </a:t>
            </a:r>
            <a:r>
              <a:rPr lang="lt-LT" sz="3200" b="1" dirty="0"/>
              <a:t>V</a:t>
            </a:r>
            <a:r>
              <a:rPr lang="lt-LT" sz="3200" b="1" dirty="0">
                <a:effectLst/>
              </a:rPr>
              <a:t>ėliau įstojo į marijonų kongregaciją.</a:t>
            </a:r>
            <a:br>
              <a:rPr lang="lt-LT" sz="3200" b="1" dirty="0">
                <a:effectLst/>
              </a:rPr>
            </a:br>
            <a:endParaRPr lang="lt-LT" sz="3200" b="1" dirty="0"/>
          </a:p>
        </p:txBody>
      </p:sp>
      <p:sp>
        <p:nvSpPr>
          <p:cNvPr id="3" name="Content Placeholder 2"/>
          <p:cNvSpPr>
            <a:spLocks noGrp="1"/>
          </p:cNvSpPr>
          <p:nvPr>
            <p:ph idx="1"/>
          </p:nvPr>
        </p:nvSpPr>
        <p:spPr>
          <a:xfrm>
            <a:off x="457200" y="1600200"/>
            <a:ext cx="4330824" cy="4525963"/>
          </a:xfrm>
        </p:spPr>
        <p:txBody>
          <a:bodyPr/>
          <a:lstStyle/>
          <a:p>
            <a:endParaRPr lang="lt-LT" dirty="0"/>
          </a:p>
        </p:txBody>
      </p:sp>
      <p:pic>
        <p:nvPicPr>
          <p:cNvPr id="3074" name="Picture 2" descr="C:\Users\daiva\Desktop\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556792"/>
            <a:ext cx="4032448" cy="460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22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1628800"/>
            <a:ext cx="4355976" cy="3951312"/>
          </a:xfrm>
        </p:spPr>
        <p:txBody>
          <a:bodyPr>
            <a:noAutofit/>
          </a:bodyPr>
          <a:lstStyle/>
          <a:p>
            <a:r>
              <a:rPr lang="lt-LT" sz="3200" b="1" dirty="0">
                <a:effectLst/>
              </a:rPr>
              <a:t>1928-1931m. studijavo filosofiją Angelicum universitete Romoje.</a:t>
            </a:r>
            <a:br>
              <a:rPr lang="lt-LT" sz="3200" b="1" dirty="0">
                <a:effectLst/>
              </a:rPr>
            </a:br>
            <a:r>
              <a:rPr lang="lt-LT" sz="3200" b="1" dirty="0">
                <a:effectLst/>
              </a:rPr>
              <a:t>1931m. gavo filosofijos daktaro laipsnį. Susilpnėjus sveikatai, grįžo į Lietuvą ir ėmė studijuoti teologiją Kauno Vytauto Didžiojo universitete.</a:t>
            </a:r>
            <a:br>
              <a:rPr lang="lt-LT" sz="3200" b="1" dirty="0">
                <a:effectLst/>
              </a:rPr>
            </a:br>
            <a:endParaRPr lang="lt-LT" sz="3200" b="1" dirty="0"/>
          </a:p>
        </p:txBody>
      </p:sp>
      <p:sp>
        <p:nvSpPr>
          <p:cNvPr id="3" name="Content Placeholder 2"/>
          <p:cNvSpPr>
            <a:spLocks noGrp="1"/>
          </p:cNvSpPr>
          <p:nvPr>
            <p:ph idx="1"/>
          </p:nvPr>
        </p:nvSpPr>
        <p:spPr>
          <a:xfrm>
            <a:off x="467544" y="1628384"/>
            <a:ext cx="8229600" cy="4525963"/>
          </a:xfrm>
        </p:spPr>
        <p:txBody>
          <a:bodyPr/>
          <a:lstStyle/>
          <a:p>
            <a:endParaRPr lang="lt-LT" dirty="0"/>
          </a:p>
        </p:txBody>
      </p:sp>
      <p:pic>
        <p:nvPicPr>
          <p:cNvPr id="4098" name="Picture 2" descr="C:\Users\daiva\Desktop\2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556792"/>
            <a:ext cx="4320480" cy="45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31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992" y="1539426"/>
            <a:ext cx="4644008" cy="3807296"/>
          </a:xfrm>
        </p:spPr>
        <p:txBody>
          <a:bodyPr>
            <a:normAutofit/>
          </a:bodyPr>
          <a:lstStyle/>
          <a:p>
            <a:r>
              <a:rPr lang="sv-SE" sz="3200" b="1" dirty="0">
                <a:effectLst/>
              </a:rPr>
              <a:t>1936m. rugpjūčio mėn. 30d. įšventintas kunigu. </a:t>
            </a:r>
            <a:br>
              <a:rPr lang="lt-LT" sz="3200" b="1">
                <a:effectLst/>
              </a:rPr>
            </a:br>
            <a:br>
              <a:rPr lang="sv-SE" sz="3200" b="1" dirty="0">
                <a:effectLst/>
              </a:rPr>
            </a:br>
            <a:endParaRPr lang="lt-LT" sz="3200" b="1" dirty="0"/>
          </a:p>
        </p:txBody>
      </p:sp>
      <p:sp>
        <p:nvSpPr>
          <p:cNvPr id="3" name="Content Placeholder 2"/>
          <p:cNvSpPr>
            <a:spLocks noGrp="1"/>
          </p:cNvSpPr>
          <p:nvPr>
            <p:ph idx="1"/>
          </p:nvPr>
        </p:nvSpPr>
        <p:spPr/>
        <p:txBody>
          <a:bodyPr/>
          <a:lstStyle/>
          <a:p>
            <a:endParaRPr lang="lt-LT" dirty="0"/>
          </a:p>
          <a:p>
            <a:endParaRPr lang="lt-LT" dirty="0"/>
          </a:p>
          <a:p>
            <a:endParaRPr lang="lt-LT" dirty="0"/>
          </a:p>
          <a:p>
            <a:endParaRPr lang="lt-LT" dirty="0"/>
          </a:p>
        </p:txBody>
      </p:sp>
      <p:pic>
        <p:nvPicPr>
          <p:cNvPr id="5122" name="Picture 2" descr="C:\Users\daiva\Desktop\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556793"/>
            <a:ext cx="3902258" cy="456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7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274638"/>
            <a:ext cx="3995936" cy="5314602"/>
          </a:xfrm>
        </p:spPr>
        <p:txBody>
          <a:bodyPr>
            <a:normAutofit/>
          </a:bodyPr>
          <a:lstStyle/>
          <a:p>
            <a:r>
              <a:rPr lang="lt-LT" sz="3200" b="1" dirty="0"/>
              <a:t>Kun.Juozas pirmąsias              ŠV. Mišias </a:t>
            </a:r>
            <a:r>
              <a:rPr lang="lt-LT" sz="3200" b="1"/>
              <a:t>aukojo Simno Švč.M.Marijos </a:t>
            </a:r>
            <a:r>
              <a:rPr lang="lt-LT" sz="3200" b="1" dirty="0"/>
              <a:t>Ėmimo į dangų bažnyčioje.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83568" y="1484784"/>
            <a:ext cx="439248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44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44" y="2420888"/>
            <a:ext cx="3275856" cy="3015208"/>
          </a:xfrm>
        </p:spPr>
        <p:txBody>
          <a:bodyPr>
            <a:normAutofit/>
          </a:bodyPr>
          <a:lstStyle/>
          <a:p>
            <a:r>
              <a:rPr lang="lt-LT" sz="3200" b="1" dirty="0"/>
              <a:t>Kunigai su Bambininkų kaimo gyventojais.</a:t>
            </a:r>
            <a:br>
              <a:rPr lang="lt-LT" sz="3200" b="1" dirty="0">
                <a:effectLst/>
              </a:rPr>
            </a:br>
            <a:endParaRPr lang="lt-LT" sz="3200" b="1" dirty="0"/>
          </a:p>
        </p:txBody>
      </p:sp>
      <p:sp>
        <p:nvSpPr>
          <p:cNvPr id="3" name="Content Placeholder 2"/>
          <p:cNvSpPr>
            <a:spLocks noGrp="1"/>
          </p:cNvSpPr>
          <p:nvPr>
            <p:ph idx="1"/>
          </p:nvPr>
        </p:nvSpPr>
        <p:spPr/>
        <p:txBody>
          <a:bodyPr/>
          <a:lstStyle/>
          <a:p>
            <a:endParaRPr lang="lt-LT" dirty="0"/>
          </a:p>
        </p:txBody>
      </p:sp>
      <p:pic>
        <p:nvPicPr>
          <p:cNvPr id="4098" name="Picture 2" descr="C:\Users\daiva\Desktop\P_20171013_1854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620688"/>
            <a:ext cx="5328592" cy="58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411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754</Words>
  <Application>Microsoft Office PowerPoint</Application>
  <PresentationFormat>Demonstracija ekrane (4:3)</PresentationFormat>
  <Paragraphs>43</Paragraphs>
  <Slides>27</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27</vt:i4>
      </vt:variant>
    </vt:vector>
  </HeadingPairs>
  <TitlesOfParts>
    <vt:vector size="30" baseType="lpstr">
      <vt:lpstr>Arial</vt:lpstr>
      <vt:lpstr>Calibri</vt:lpstr>
      <vt:lpstr>Office Theme</vt:lpstr>
      <vt:lpstr>Parengė Marijampolės Sūduvos gimnazijos dorinio ugdymo (tikybos) mokytoja metodininkė Daiva Macanskienė</vt:lpstr>
      <vt:lpstr>Juozas Packevicius gimė 1907metais spalio mėn. 17d. Bambininkų kaime Simno valsčiuje Alytaus apskrityje ūkininkų šeimoje. Marijos ir Antano šeimoje augo 9 vaikai: 7 sūnūs ir 2 dukros . Juozas – vyriausias iš vaikų. </vt:lpstr>
      <vt:lpstr>„PowerPoint“ pateiktis</vt:lpstr>
      <vt:lpstr>1927 m. baigė Marijampolės Rygiškių Jono gimnaziją.</vt:lpstr>
      <vt:lpstr>  Vėliau įstojo į marijonų kongregaciją. </vt:lpstr>
      <vt:lpstr>1928-1931m. studijavo filosofiją Angelicum universitete Romoje. 1931m. gavo filosofijos daktaro laipsnį. Susilpnėjus sveikatai, grįžo į Lietuvą ir ėmė studijuoti teologiją Kauno Vytauto Didžiojo universitete. </vt:lpstr>
      <vt:lpstr>1936m. rugpjūčio mėn. 30d. įšventintas kunigu.   </vt:lpstr>
      <vt:lpstr>Kun.Juozas pirmąsias              ŠV. Mišias aukojo Simno Švč.M.Marijos Ėmimo į dangų bažnyčioje.</vt:lpstr>
      <vt:lpstr>Kunigai su Bambininkų kaimo gyventojais. </vt:lpstr>
      <vt:lpstr>Kunigo laisvalaikis</vt:lpstr>
      <vt:lpstr>1937-1938 m. Marijampolės marijonų gimnazijoje dėstė tikybą. </vt:lpstr>
      <vt:lpstr>1938-1939 m. tapo marijonų filosofijos kursų rektoriumi, provincijos sekretoriumi ir tarybos nariu.   </vt:lpstr>
      <vt:lpstr>„PowerPoint“ pateiktis</vt:lpstr>
      <vt:lpstr>„PowerPoint“ pateiktis</vt:lpstr>
      <vt:lpstr>„PowerPoint“ pateiktis</vt:lpstr>
      <vt:lpstr>„PowerPoint“ pateiktis</vt:lpstr>
      <vt:lpstr>„PowerPoint“ pateiktis</vt:lpstr>
      <vt:lpstr>„PowerPoint“ pateiktis</vt:lpstr>
      <vt:lpstr>1941 m. žiemą kunigas susirgo gripu, plaučiuose atsivėrė žaizda, prisimetė meningitas ir gruodžio 21 d. mirė. Juozui buvo 35 metai, vos 5 metus išbuvęs kunigu.  </vt:lpstr>
      <vt:lpstr>„PowerPoint“ pateiktis</vt:lpstr>
      <vt:lpstr>Kun.J.Stakausko pamokslas </vt:lpstr>
      <vt:lpstr>„PowerPoint“ pateiktis</vt:lpstr>
      <vt:lpstr>„PowerPoint“ pateiktis</vt:lpstr>
      <vt:lpstr>„PowerPoint“ pateiktis</vt:lpstr>
      <vt:lpstr>Pamokslas parašytas ant 1941m. kalendoriaus lapų</vt:lpstr>
      <vt:lpstr>„PowerPoint“ pateiktis</vt:lpstr>
      <vt:lpstr>Šaltiniai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daiva</dc:creator>
  <cp:lastModifiedBy>VVPKRŠC</cp:lastModifiedBy>
  <cp:revision>45</cp:revision>
  <dcterms:created xsi:type="dcterms:W3CDTF">2017-10-21T18:09:21Z</dcterms:created>
  <dcterms:modified xsi:type="dcterms:W3CDTF">2019-04-04T11:27:09Z</dcterms:modified>
</cp:coreProperties>
</file>