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7" r:id="rId4"/>
    <p:sldId id="258" r:id="rId5"/>
    <p:sldId id="259" r:id="rId6"/>
    <p:sldId id="260" r:id="rId7"/>
    <p:sldId id="261" r:id="rId8"/>
    <p:sldId id="262" r:id="rId9"/>
    <p:sldId id="263" r:id="rId10"/>
    <p:sldId id="264" r:id="rId11"/>
    <p:sldId id="265" r:id="rId12"/>
    <p:sldId id="267" r:id="rId13"/>
    <p:sldId id="268" r:id="rId14"/>
    <p:sldId id="269" r:id="rId15"/>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52F3386-DDA3-4CB4-9167-B0260AE0C66B}" type="datetimeFigureOut">
              <a:rPr lang="lt-LT" smtClean="0"/>
              <a:t>2017.10.23</a:t>
            </a:fld>
            <a:endParaRPr lang="lt-LT"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lt-LT"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DFD284-DAE9-4254-B328-912C692DBA42}" type="slidenum">
              <a:rPr lang="lt-LT" smtClean="0"/>
              <a:t>‹#›</a:t>
            </a:fld>
            <a:endParaRPr lang="lt-LT"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lt-LT" smtClean="0"/>
              <a:t>Spustelėję redag. ruoš. pavad. stilių</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Vertical Text Placeholder 2"/>
          <p:cNvSpPr>
            <a:spLocks noGrp="1"/>
          </p:cNvSpPr>
          <p:nvPr>
            <p:ph type="body" orient="vert" idx="1"/>
          </p:nvPr>
        </p:nvSpPr>
        <p:spPr/>
        <p:txBody>
          <a:bodyPr vert="eaVert" anchor="ct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p>
            <a:fld id="{852F3386-DDA3-4CB4-9167-B0260AE0C66B}" type="datetimeFigureOut">
              <a:rPr lang="lt-LT" smtClean="0"/>
              <a:t>2017.10.23</a:t>
            </a:fld>
            <a:endParaRPr lang="lt-LT" dirty="0"/>
          </a:p>
        </p:txBody>
      </p:sp>
      <p:sp>
        <p:nvSpPr>
          <p:cNvPr id="5" name="Footer Placeholder 4"/>
          <p:cNvSpPr>
            <a:spLocks noGrp="1"/>
          </p:cNvSpPr>
          <p:nvPr>
            <p:ph type="ftr" sz="quarter" idx="11"/>
          </p:nvPr>
        </p:nvSpPr>
        <p:spPr/>
        <p:txBody>
          <a:bodyPr/>
          <a:lstStyle/>
          <a:p>
            <a:endParaRPr lang="lt-LT" dirty="0"/>
          </a:p>
        </p:txBody>
      </p:sp>
      <p:sp>
        <p:nvSpPr>
          <p:cNvPr id="6" name="Slide Number Placeholder 5"/>
          <p:cNvSpPr>
            <a:spLocks noGrp="1"/>
          </p:cNvSpPr>
          <p:nvPr>
            <p:ph type="sldNum" sz="quarter" idx="12"/>
          </p:nvPr>
        </p:nvSpPr>
        <p:spPr/>
        <p:txBody>
          <a:bodyPr/>
          <a:lstStyle/>
          <a:p>
            <a:fld id="{F3DFD284-DAE9-4254-B328-912C692DBA42}" type="slidenum">
              <a:rPr lang="lt-LT" smtClean="0"/>
              <a:t>‹#›</a:t>
            </a:fld>
            <a:endParaRPr lang="lt-LT"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p>
            <a:fld id="{852F3386-DDA3-4CB4-9167-B0260AE0C66B}" type="datetimeFigureOut">
              <a:rPr lang="lt-LT" smtClean="0"/>
              <a:t>2017.10.23</a:t>
            </a:fld>
            <a:endParaRPr lang="lt-LT" dirty="0"/>
          </a:p>
        </p:txBody>
      </p:sp>
      <p:sp>
        <p:nvSpPr>
          <p:cNvPr id="5" name="Footer Placeholder 4"/>
          <p:cNvSpPr>
            <a:spLocks noGrp="1"/>
          </p:cNvSpPr>
          <p:nvPr>
            <p:ph type="ftr" sz="quarter" idx="11"/>
          </p:nvPr>
        </p:nvSpPr>
        <p:spPr/>
        <p:txBody>
          <a:bodyPr/>
          <a:lstStyle/>
          <a:p>
            <a:endParaRPr lang="lt-LT" dirty="0"/>
          </a:p>
        </p:txBody>
      </p:sp>
      <p:sp>
        <p:nvSpPr>
          <p:cNvPr id="6" name="Slide Number Placeholder 5"/>
          <p:cNvSpPr>
            <a:spLocks noGrp="1"/>
          </p:cNvSpPr>
          <p:nvPr>
            <p:ph type="sldNum" sz="quarter" idx="12"/>
          </p:nvPr>
        </p:nvSpPr>
        <p:spPr/>
        <p:txBody>
          <a:bodyPr/>
          <a:lstStyle/>
          <a:p>
            <a:fld id="{F3DFD284-DAE9-4254-B328-912C692DBA42}" type="slidenum">
              <a:rPr lang="lt-LT" smtClean="0"/>
              <a:t>‹#›</a:t>
            </a:fld>
            <a:endParaRPr lang="lt-LT"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p>
            <a:fld id="{852F3386-DDA3-4CB4-9167-B0260AE0C66B}" type="datetimeFigureOut">
              <a:rPr lang="lt-LT" smtClean="0"/>
              <a:t>2017.10.23</a:t>
            </a:fld>
            <a:endParaRPr lang="lt-LT" dirty="0"/>
          </a:p>
        </p:txBody>
      </p:sp>
      <p:sp>
        <p:nvSpPr>
          <p:cNvPr id="5" name="Footer Placeholder 4"/>
          <p:cNvSpPr>
            <a:spLocks noGrp="1"/>
          </p:cNvSpPr>
          <p:nvPr>
            <p:ph type="ftr" sz="quarter" idx="11"/>
          </p:nvPr>
        </p:nvSpPr>
        <p:spPr/>
        <p:txBody>
          <a:bodyPr/>
          <a:lstStyle/>
          <a:p>
            <a:endParaRPr lang="lt-LT" dirty="0"/>
          </a:p>
        </p:txBody>
      </p:sp>
      <p:sp>
        <p:nvSpPr>
          <p:cNvPr id="6" name="Slide Number Placeholder 5"/>
          <p:cNvSpPr>
            <a:spLocks noGrp="1"/>
          </p:cNvSpPr>
          <p:nvPr>
            <p:ph type="sldNum" sz="quarter" idx="12"/>
          </p:nvPr>
        </p:nvSpPr>
        <p:spPr/>
        <p:txBody>
          <a:bodyPr/>
          <a:lstStyle/>
          <a:p>
            <a:fld id="{F3DFD284-DAE9-4254-B328-912C692DBA42}" type="slidenum">
              <a:rPr lang="lt-LT" smtClean="0"/>
              <a:t>‹#›</a:t>
            </a:fld>
            <a:endParaRPr lang="lt-LT" dirty="0"/>
          </a:p>
        </p:txBody>
      </p:sp>
      <p:sp>
        <p:nvSpPr>
          <p:cNvPr id="11" name="Title 10"/>
          <p:cNvSpPr>
            <a:spLocks noGrp="1"/>
          </p:cNvSpPr>
          <p:nvPr>
            <p:ph type="title"/>
          </p:nvPr>
        </p:nvSpPr>
        <p:spPr/>
        <p:txBody>
          <a:bodyPr/>
          <a:lstStyle/>
          <a:p>
            <a:r>
              <a:rPr lang="lt-LT" smtClean="0"/>
              <a:t>Spustelėję redag. ruoš. pavad. stilių</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lt-LT" smtClean="0"/>
              <a:t>Spustelėję redag. ruoš. pavad. stilių</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852F3386-DDA3-4CB4-9167-B0260AE0C66B}" type="datetimeFigureOut">
              <a:rPr lang="lt-LT" smtClean="0"/>
              <a:t>2017.10.23</a:t>
            </a:fld>
            <a:endParaRPr lang="lt-LT" dirty="0"/>
          </a:p>
        </p:txBody>
      </p:sp>
      <p:sp>
        <p:nvSpPr>
          <p:cNvPr id="5" name="Footer Placeholder 4"/>
          <p:cNvSpPr>
            <a:spLocks noGrp="1"/>
          </p:cNvSpPr>
          <p:nvPr>
            <p:ph type="ftr" sz="quarter" idx="11"/>
          </p:nvPr>
        </p:nvSpPr>
        <p:spPr/>
        <p:txBody>
          <a:bodyPr/>
          <a:lstStyle/>
          <a:p>
            <a:endParaRPr lang="lt-LT" dirty="0"/>
          </a:p>
        </p:txBody>
      </p:sp>
      <p:sp>
        <p:nvSpPr>
          <p:cNvPr id="6" name="Slide Number Placeholder 5"/>
          <p:cNvSpPr>
            <a:spLocks noGrp="1"/>
          </p:cNvSpPr>
          <p:nvPr>
            <p:ph type="sldNum" sz="quarter" idx="12"/>
          </p:nvPr>
        </p:nvSpPr>
        <p:spPr/>
        <p:txBody>
          <a:bodyPr/>
          <a:lstStyle/>
          <a:p>
            <a:fld id="{F3DFD284-DAE9-4254-B328-912C692DBA42}" type="slidenum">
              <a:rPr lang="lt-LT" smtClean="0"/>
              <a:t>‹#›</a:t>
            </a:fld>
            <a:endParaRPr lang="lt-LT"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52F3386-DDA3-4CB4-9167-B0260AE0C66B}" type="datetimeFigureOut">
              <a:rPr lang="lt-LT" smtClean="0"/>
              <a:t>2017.10.23</a:t>
            </a:fld>
            <a:endParaRPr lang="lt-LT" dirty="0"/>
          </a:p>
        </p:txBody>
      </p:sp>
      <p:sp>
        <p:nvSpPr>
          <p:cNvPr id="6" name="Footer Placeholder 5"/>
          <p:cNvSpPr>
            <a:spLocks noGrp="1"/>
          </p:cNvSpPr>
          <p:nvPr>
            <p:ph type="ftr" sz="quarter" idx="11"/>
          </p:nvPr>
        </p:nvSpPr>
        <p:spPr/>
        <p:txBody>
          <a:bodyPr/>
          <a:lstStyle/>
          <a:p>
            <a:endParaRPr lang="lt-LT" dirty="0"/>
          </a:p>
        </p:txBody>
      </p:sp>
      <p:sp>
        <p:nvSpPr>
          <p:cNvPr id="7" name="Slide Number Placeholder 6"/>
          <p:cNvSpPr>
            <a:spLocks noGrp="1"/>
          </p:cNvSpPr>
          <p:nvPr>
            <p:ph type="sldNum" sz="quarter" idx="12"/>
          </p:nvPr>
        </p:nvSpPr>
        <p:spPr/>
        <p:txBody>
          <a:bodyPr/>
          <a:lstStyle/>
          <a:p>
            <a:fld id="{F3DFD284-DAE9-4254-B328-912C692DBA42}" type="slidenum">
              <a:rPr lang="lt-LT" smtClean="0"/>
              <a:t>‹#›</a:t>
            </a:fld>
            <a:endParaRPr lang="lt-LT" dirty="0"/>
          </a:p>
        </p:txBody>
      </p:sp>
      <p:sp>
        <p:nvSpPr>
          <p:cNvPr id="12" name="Title 11"/>
          <p:cNvSpPr>
            <a:spLocks noGrp="1"/>
          </p:cNvSpPr>
          <p:nvPr>
            <p:ph type="title"/>
          </p:nvPr>
        </p:nvSpPr>
        <p:spPr/>
        <p:txBody>
          <a:bodyPr/>
          <a:lstStyle>
            <a:lvl1pPr>
              <a:defRPr>
                <a:solidFill>
                  <a:schemeClr val="tx2"/>
                </a:solidFill>
              </a:defRPr>
            </a:lvl1pPr>
          </a:lstStyle>
          <a:p>
            <a:r>
              <a:rPr lang="lt-LT" smtClean="0"/>
              <a:t>Spustelėję redag. ruoš. pavad. stilių</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smtClean="0"/>
              <a:t>Spustelėję redag. ruoš. pavad. stilių</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7" name="Date Placeholder 6"/>
          <p:cNvSpPr>
            <a:spLocks noGrp="1"/>
          </p:cNvSpPr>
          <p:nvPr>
            <p:ph type="dt" sz="half" idx="10"/>
          </p:nvPr>
        </p:nvSpPr>
        <p:spPr/>
        <p:txBody>
          <a:bodyPr/>
          <a:lstStyle/>
          <a:p>
            <a:fld id="{852F3386-DDA3-4CB4-9167-B0260AE0C66B}" type="datetimeFigureOut">
              <a:rPr lang="lt-LT" smtClean="0"/>
              <a:t>2017.10.23</a:t>
            </a:fld>
            <a:endParaRPr lang="lt-LT" dirty="0"/>
          </a:p>
        </p:txBody>
      </p:sp>
      <p:sp>
        <p:nvSpPr>
          <p:cNvPr id="8" name="Footer Placeholder 7"/>
          <p:cNvSpPr>
            <a:spLocks noGrp="1"/>
          </p:cNvSpPr>
          <p:nvPr>
            <p:ph type="ftr" sz="quarter" idx="11"/>
          </p:nvPr>
        </p:nvSpPr>
        <p:spPr/>
        <p:txBody>
          <a:bodyPr/>
          <a:lstStyle/>
          <a:p>
            <a:endParaRPr lang="lt-LT" dirty="0"/>
          </a:p>
        </p:txBody>
      </p:sp>
      <p:sp>
        <p:nvSpPr>
          <p:cNvPr id="9" name="Slide Number Placeholder 8"/>
          <p:cNvSpPr>
            <a:spLocks noGrp="1"/>
          </p:cNvSpPr>
          <p:nvPr>
            <p:ph type="sldNum" sz="quarter" idx="12"/>
          </p:nvPr>
        </p:nvSpPr>
        <p:spPr/>
        <p:txBody>
          <a:bodyPr/>
          <a:lstStyle/>
          <a:p>
            <a:fld id="{F3DFD284-DAE9-4254-B328-912C692DBA42}" type="slidenum">
              <a:rPr lang="lt-LT" smtClean="0"/>
              <a:t>‹#›</a:t>
            </a:fld>
            <a:endParaRPr lang="lt-LT"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p>
            <a:fld id="{852F3386-DDA3-4CB4-9167-B0260AE0C66B}" type="datetimeFigureOut">
              <a:rPr lang="lt-LT" smtClean="0"/>
              <a:t>2017.10.23</a:t>
            </a:fld>
            <a:endParaRPr lang="lt-LT" dirty="0"/>
          </a:p>
        </p:txBody>
      </p:sp>
      <p:sp>
        <p:nvSpPr>
          <p:cNvPr id="4" name="Footer Placeholder 3"/>
          <p:cNvSpPr>
            <a:spLocks noGrp="1"/>
          </p:cNvSpPr>
          <p:nvPr>
            <p:ph type="ftr" sz="quarter" idx="11"/>
          </p:nvPr>
        </p:nvSpPr>
        <p:spPr/>
        <p:txBody>
          <a:bodyPr/>
          <a:lstStyle/>
          <a:p>
            <a:endParaRPr lang="lt-LT" dirty="0"/>
          </a:p>
        </p:txBody>
      </p:sp>
      <p:sp>
        <p:nvSpPr>
          <p:cNvPr id="5" name="Slide Number Placeholder 4"/>
          <p:cNvSpPr>
            <a:spLocks noGrp="1"/>
          </p:cNvSpPr>
          <p:nvPr>
            <p:ph type="sldNum" sz="quarter" idx="12"/>
          </p:nvPr>
        </p:nvSpPr>
        <p:spPr/>
        <p:txBody>
          <a:bodyPr/>
          <a:lstStyle/>
          <a:p>
            <a:fld id="{F3DFD284-DAE9-4254-B328-912C692DBA42}" type="slidenum">
              <a:rPr lang="lt-LT" smtClean="0"/>
              <a:t>‹#›</a:t>
            </a:fld>
            <a:endParaRPr lang="lt-LT"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F3386-DDA3-4CB4-9167-B0260AE0C66B}" type="datetimeFigureOut">
              <a:rPr lang="lt-LT" smtClean="0"/>
              <a:t>2017.10.23</a:t>
            </a:fld>
            <a:endParaRPr lang="lt-LT" dirty="0"/>
          </a:p>
        </p:txBody>
      </p:sp>
      <p:sp>
        <p:nvSpPr>
          <p:cNvPr id="3" name="Footer Placeholder 2"/>
          <p:cNvSpPr>
            <a:spLocks noGrp="1"/>
          </p:cNvSpPr>
          <p:nvPr>
            <p:ph type="ftr" sz="quarter" idx="11"/>
          </p:nvPr>
        </p:nvSpPr>
        <p:spPr/>
        <p:txBody>
          <a:bodyPr/>
          <a:lstStyle/>
          <a:p>
            <a:endParaRPr lang="lt-LT" dirty="0"/>
          </a:p>
        </p:txBody>
      </p:sp>
      <p:sp>
        <p:nvSpPr>
          <p:cNvPr id="4" name="Slide Number Placeholder 3"/>
          <p:cNvSpPr>
            <a:spLocks noGrp="1"/>
          </p:cNvSpPr>
          <p:nvPr>
            <p:ph type="sldNum" sz="quarter" idx="12"/>
          </p:nvPr>
        </p:nvSpPr>
        <p:spPr/>
        <p:txBody>
          <a:bodyPr/>
          <a:lstStyle/>
          <a:p>
            <a:fld id="{F3DFD284-DAE9-4254-B328-912C692DBA42}" type="slidenum">
              <a:rPr lang="lt-LT" smtClean="0"/>
              <a:t>‹#›</a:t>
            </a:fld>
            <a:endParaRPr lang="lt-L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lt-LT" smtClean="0"/>
              <a:t>Spustelėję redag. ruoš. pavad. stilių</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852F3386-DDA3-4CB4-9167-B0260AE0C66B}" type="datetimeFigureOut">
              <a:rPr lang="lt-LT" smtClean="0"/>
              <a:t>2017.10.23</a:t>
            </a:fld>
            <a:endParaRPr lang="lt-LT" dirty="0"/>
          </a:p>
        </p:txBody>
      </p:sp>
      <p:sp>
        <p:nvSpPr>
          <p:cNvPr id="6" name="Footer Placeholder 5"/>
          <p:cNvSpPr>
            <a:spLocks noGrp="1"/>
          </p:cNvSpPr>
          <p:nvPr>
            <p:ph type="ftr" sz="quarter" idx="11"/>
          </p:nvPr>
        </p:nvSpPr>
        <p:spPr/>
        <p:txBody>
          <a:bodyPr/>
          <a:lstStyle/>
          <a:p>
            <a:endParaRPr lang="lt-LT" dirty="0"/>
          </a:p>
        </p:txBody>
      </p:sp>
      <p:sp>
        <p:nvSpPr>
          <p:cNvPr id="7" name="Slide Number Placeholder 6"/>
          <p:cNvSpPr>
            <a:spLocks noGrp="1"/>
          </p:cNvSpPr>
          <p:nvPr>
            <p:ph type="sldNum" sz="quarter" idx="12"/>
          </p:nvPr>
        </p:nvSpPr>
        <p:spPr/>
        <p:txBody>
          <a:bodyPr/>
          <a:lstStyle/>
          <a:p>
            <a:fld id="{F3DFD284-DAE9-4254-B328-912C692DBA42}" type="slidenum">
              <a:rPr lang="lt-LT" smtClean="0"/>
              <a:t>‹#›</a:t>
            </a:fld>
            <a:endParaRPr lang="lt-L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lt-LT" smtClean="0"/>
              <a:t>Spustelėję redag. ruoš. pavad. stilių</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smtClean="0"/>
              <a:t>Spustelėkite piktogr. norėdami įtraukti pav.</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852F3386-DDA3-4CB4-9167-B0260AE0C66B}" type="datetimeFigureOut">
              <a:rPr lang="lt-LT" smtClean="0"/>
              <a:t>2017.10.23</a:t>
            </a:fld>
            <a:endParaRPr lang="lt-LT" dirty="0"/>
          </a:p>
        </p:txBody>
      </p:sp>
      <p:sp>
        <p:nvSpPr>
          <p:cNvPr id="6" name="Footer Placeholder 5"/>
          <p:cNvSpPr>
            <a:spLocks noGrp="1"/>
          </p:cNvSpPr>
          <p:nvPr>
            <p:ph type="ftr" sz="quarter" idx="11"/>
          </p:nvPr>
        </p:nvSpPr>
        <p:spPr/>
        <p:txBody>
          <a:bodyPr/>
          <a:lstStyle/>
          <a:p>
            <a:endParaRPr lang="lt-LT" dirty="0"/>
          </a:p>
        </p:txBody>
      </p:sp>
      <p:sp>
        <p:nvSpPr>
          <p:cNvPr id="7" name="Slide Number Placeholder 6"/>
          <p:cNvSpPr>
            <a:spLocks noGrp="1"/>
          </p:cNvSpPr>
          <p:nvPr>
            <p:ph type="sldNum" sz="quarter" idx="12"/>
          </p:nvPr>
        </p:nvSpPr>
        <p:spPr/>
        <p:txBody>
          <a:bodyPr/>
          <a:lstStyle/>
          <a:p>
            <a:fld id="{F3DFD284-DAE9-4254-B328-912C692DBA42}" type="slidenum">
              <a:rPr lang="lt-LT" smtClean="0"/>
              <a:t>‹#›</a:t>
            </a:fld>
            <a:endParaRPr lang="lt-L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52F3386-DDA3-4CB4-9167-B0260AE0C66B}" type="datetimeFigureOut">
              <a:rPr lang="lt-LT" smtClean="0"/>
              <a:t>2017.10.23</a:t>
            </a:fld>
            <a:endParaRPr lang="lt-LT"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lt-LT"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DFD284-DAE9-4254-B328-912C692DBA42}" type="slidenum">
              <a:rPr lang="lt-LT" smtClean="0"/>
              <a:t>‹#›</a:t>
            </a:fld>
            <a:endParaRPr lang="lt-LT"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251520" y="620688"/>
            <a:ext cx="8712968" cy="2160240"/>
          </a:xfrm>
        </p:spPr>
        <p:txBody>
          <a:bodyPr/>
          <a:lstStyle/>
          <a:p>
            <a:r>
              <a:rPr lang="lt-LT" sz="3000" dirty="0" smtClean="0">
                <a:effectLst/>
              </a:rPr>
              <a:t>KUN. J. ZDEBSKIO VAIKŲ IR JAUNIMO SIELOVADA, BENDRADARBIAUJANT  SU ŠVČ. NEKALTOSIOS M. MARIJOS TARNAIČIŲ KONGREGACIJOS SESERIMIS (I)</a:t>
            </a:r>
            <a:endParaRPr lang="lt-LT" sz="3000" dirty="0"/>
          </a:p>
        </p:txBody>
      </p:sp>
      <p:sp>
        <p:nvSpPr>
          <p:cNvPr id="3" name="Antrinis pavadinimas 2"/>
          <p:cNvSpPr>
            <a:spLocks noGrp="1"/>
          </p:cNvSpPr>
          <p:nvPr>
            <p:ph type="subTitle" idx="1"/>
          </p:nvPr>
        </p:nvSpPr>
        <p:spPr>
          <a:xfrm>
            <a:off x="3059832" y="4221088"/>
            <a:ext cx="5328592" cy="1299374"/>
          </a:xfrm>
        </p:spPr>
        <p:txBody>
          <a:bodyPr/>
          <a:lstStyle/>
          <a:p>
            <a:r>
              <a:rPr lang="lt-LT" dirty="0" smtClean="0"/>
              <a:t>Tikybos </a:t>
            </a:r>
            <a:r>
              <a:rPr lang="en-US" dirty="0" smtClean="0"/>
              <a:t>vyr.</a:t>
            </a:r>
            <a:r>
              <a:rPr lang="lt-LT" dirty="0" smtClean="0"/>
              <a:t> mokytoja Alma Oksienė</a:t>
            </a:r>
            <a:endParaRPr lang="lt-LT" dirty="0"/>
          </a:p>
        </p:txBody>
      </p:sp>
    </p:spTree>
    <p:extLst>
      <p:ext uri="{BB962C8B-B14F-4D97-AF65-F5344CB8AC3E}">
        <p14:creationId xmlns:p14="http://schemas.microsoft.com/office/powerpoint/2010/main" val="665789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ntraštė 5"/>
          <p:cNvSpPr>
            <a:spLocks noGrp="1"/>
          </p:cNvSpPr>
          <p:nvPr>
            <p:ph type="title"/>
          </p:nvPr>
        </p:nvSpPr>
        <p:spPr>
          <a:xfrm>
            <a:off x="971600" y="764704"/>
            <a:ext cx="7344816" cy="2448272"/>
          </a:xfrm>
        </p:spPr>
        <p:txBody>
          <a:bodyPr/>
          <a:lstStyle/>
          <a:p>
            <a:r>
              <a:rPr lang="lt-LT" sz="2800" dirty="0"/>
              <a:t>Antra, tik tyloje, kreipdamas širdies klausą ir žvilgsnį į Jėzų bei Mergelę Mariją, žmogus atranda slapčiausius savo būties atsakymus ir pastebi kitą. Iš tos tylios kasdienės maldos kun. J. Zdebskis sėmėsi tvirtybės ir įkvėpimo. </a:t>
            </a:r>
          </a:p>
        </p:txBody>
      </p:sp>
      <p:pic>
        <p:nvPicPr>
          <p:cNvPr id="9" name="Turinio vietos rezervavimo ženklas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3429000"/>
            <a:ext cx="6048672" cy="2646922"/>
          </a:xfrm>
        </p:spPr>
      </p:pic>
    </p:spTree>
    <p:extLst>
      <p:ext uri="{BB962C8B-B14F-4D97-AF65-F5344CB8AC3E}">
        <p14:creationId xmlns:p14="http://schemas.microsoft.com/office/powerpoint/2010/main" val="2910104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a:xfrm>
            <a:off x="690040" y="1204857"/>
            <a:ext cx="7754713" cy="1792095"/>
          </a:xfrm>
        </p:spPr>
        <p:txBody>
          <a:bodyPr/>
          <a:lstStyle/>
          <a:p>
            <a:r>
              <a:rPr lang="lt-LT" sz="2400" dirty="0"/>
              <a:t>1964 rugsėjo 9 d. dienoraščio įraše jis klausia: </a:t>
            </a:r>
            <a:r>
              <a:rPr lang="lt-LT" sz="2800" b="1" dirty="0"/>
              <a:t>„Kam reikalingas mano gyvenimas, jei nieko jame nebus sunkaus, jei nieko neturėčiau pridėti prie Jėzaus aukos?“ </a:t>
            </a:r>
          </a:p>
        </p:txBody>
      </p:sp>
      <p:sp>
        <p:nvSpPr>
          <p:cNvPr id="6" name="Teksto vietos rezervavimo ženklas 5"/>
          <p:cNvSpPr>
            <a:spLocks noGrp="1"/>
          </p:cNvSpPr>
          <p:nvPr>
            <p:ph type="body" idx="1"/>
          </p:nvPr>
        </p:nvSpPr>
        <p:spPr>
          <a:xfrm>
            <a:off x="611560" y="3717032"/>
            <a:ext cx="7734747" cy="1500187"/>
          </a:xfrm>
        </p:spPr>
        <p:txBody>
          <a:bodyPr>
            <a:noAutofit/>
          </a:bodyPr>
          <a:lstStyle/>
          <a:p>
            <a:r>
              <a:rPr lang="lt-LT" sz="2800" dirty="0"/>
              <a:t>Žvelgdami į šio kunigo gyvenimą, matome, kad prie Jėzaus aukos jis neabejotinai turėjo ką pridėti.</a:t>
            </a:r>
            <a:br>
              <a:rPr lang="lt-LT" sz="2800" dirty="0"/>
            </a:br>
            <a:endParaRPr lang="lt-LT" sz="2800" dirty="0"/>
          </a:p>
        </p:txBody>
      </p:sp>
    </p:spTree>
    <p:extLst>
      <p:ext uri="{BB962C8B-B14F-4D97-AF65-F5344CB8AC3E}">
        <p14:creationId xmlns:p14="http://schemas.microsoft.com/office/powerpoint/2010/main" val="1772959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ntraštė 36"/>
          <p:cNvSpPr>
            <a:spLocks noGrp="1"/>
          </p:cNvSpPr>
          <p:nvPr>
            <p:ph type="title"/>
          </p:nvPr>
        </p:nvSpPr>
        <p:spPr/>
        <p:txBody>
          <a:bodyPr/>
          <a:lstStyle/>
          <a:p>
            <a:r>
              <a:rPr lang="lt-LT" sz="3600" dirty="0" smtClean="0"/>
              <a:t>„Dievo reikia klausyti labiau negu žmonių“ Apd 5, 29</a:t>
            </a:r>
            <a:endParaRPr lang="lt-LT" sz="3600" i="1" dirty="0"/>
          </a:p>
        </p:txBody>
      </p:sp>
      <p:sp>
        <p:nvSpPr>
          <p:cNvPr id="38" name="Turinio vietos rezervavimo ženklas 37"/>
          <p:cNvSpPr>
            <a:spLocks noGrp="1"/>
          </p:cNvSpPr>
          <p:nvPr>
            <p:ph sz="quarter" idx="13"/>
          </p:nvPr>
        </p:nvSpPr>
        <p:spPr/>
        <p:txBody>
          <a:bodyPr>
            <a:normAutofit fontScale="92500" lnSpcReduction="20000"/>
          </a:bodyPr>
          <a:lstStyle/>
          <a:p>
            <a:r>
              <a:rPr lang="lt-LT" dirty="0" smtClean="0"/>
              <a:t>Vaikų sielovados reikaluose kunigas J. Zdebskis vadovaujasi šiais </a:t>
            </a:r>
            <a:r>
              <a:rPr lang="lt-LT" dirty="0" err="1" smtClean="0"/>
              <a:t>šv</a:t>
            </a:r>
            <a:r>
              <a:rPr lang="lt-LT" dirty="0" smtClean="0"/>
              <a:t>. Petro žodžiais.</a:t>
            </a:r>
          </a:p>
          <a:p>
            <a:r>
              <a:rPr lang="lt-LT" dirty="0" smtClean="0"/>
              <a:t>Leidžia vaikams patarnauti bažnyčioje, rengia procesijas;</a:t>
            </a:r>
          </a:p>
          <a:p>
            <a:r>
              <a:rPr lang="lt-LT" dirty="0" smtClean="0"/>
              <a:t>Kolektyviai moko tikėjimo pagrindų, ne individualiai;</a:t>
            </a:r>
          </a:p>
          <a:p>
            <a:r>
              <a:rPr lang="lt-LT" dirty="0" smtClean="0"/>
              <a:t>Pirmąją Komuniją švenčia iškilmingai, nesislapsto.</a:t>
            </a:r>
            <a:endParaRPr lang="lt-LT" dirty="0"/>
          </a:p>
        </p:txBody>
      </p:sp>
      <p:pic>
        <p:nvPicPr>
          <p:cNvPr id="40" name="Turinio vietos rezervavimo ženklas 39"/>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5004048" y="2132856"/>
            <a:ext cx="3096344" cy="4055790"/>
          </a:xfrm>
        </p:spPr>
      </p:pic>
    </p:spTree>
    <p:extLst>
      <p:ext uri="{BB962C8B-B14F-4D97-AF65-F5344CB8AC3E}">
        <p14:creationId xmlns:p14="http://schemas.microsoft.com/office/powerpoint/2010/main" val="2674647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570156"/>
            <a:ext cx="8208912" cy="1054250"/>
          </a:xfrm>
        </p:spPr>
        <p:txBody>
          <a:bodyPr/>
          <a:lstStyle/>
          <a:p>
            <a:r>
              <a:rPr lang="lt-LT" sz="4400" dirty="0" smtClean="0"/>
              <a:t>ŠIRDŽIŲ PSICHOLOGAS</a:t>
            </a:r>
            <a:endParaRPr lang="lt-LT" sz="4400" dirty="0"/>
          </a:p>
        </p:txBody>
      </p:sp>
      <p:pic>
        <p:nvPicPr>
          <p:cNvPr id="5" name="Turinio vietos rezervavimo ženklas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11560" y="2492896"/>
            <a:ext cx="3671888" cy="3010837"/>
          </a:xfrm>
        </p:spPr>
      </p:pic>
      <p:sp>
        <p:nvSpPr>
          <p:cNvPr id="4" name="Turinio vietos rezervavimo ženklas 3"/>
          <p:cNvSpPr>
            <a:spLocks noGrp="1"/>
          </p:cNvSpPr>
          <p:nvPr>
            <p:ph sz="quarter" idx="14"/>
          </p:nvPr>
        </p:nvSpPr>
        <p:spPr>
          <a:xfrm>
            <a:off x="4355976" y="2276872"/>
            <a:ext cx="4248472" cy="3877056"/>
          </a:xfrm>
        </p:spPr>
        <p:txBody>
          <a:bodyPr>
            <a:normAutofit fontScale="77500" lnSpcReduction="20000"/>
          </a:bodyPr>
          <a:lstStyle/>
          <a:p>
            <a:r>
              <a:rPr lang="lt-LT" dirty="0" smtClean="0"/>
              <a:t>Kun. J. Zdebskis buvo tikras dvasios </a:t>
            </a:r>
            <a:r>
              <a:rPr lang="lt-LT" dirty="0" smtClean="0"/>
              <a:t>tėvelis</a:t>
            </a:r>
            <a:r>
              <a:rPr lang="en-US" dirty="0" smtClean="0"/>
              <a:t> (</a:t>
            </a:r>
            <a:r>
              <a:rPr lang="lt-LT" dirty="0" smtClean="0"/>
              <a:t>dažniausiai taip į jį kreipdavosi</a:t>
            </a:r>
            <a:r>
              <a:rPr lang="lt-LT" dirty="0" smtClean="0"/>
              <a:t>) ir </a:t>
            </a:r>
            <a:r>
              <a:rPr lang="lt-LT" dirty="0" smtClean="0"/>
              <a:t>pagalbininkas ne vienam jaunuoliui;</a:t>
            </a:r>
          </a:p>
          <a:p>
            <a:r>
              <a:rPr lang="lt-LT" dirty="0" smtClean="0"/>
              <a:t>Jis gilinosi į įvairius žmogiškosios meilės aspektus;</a:t>
            </a:r>
          </a:p>
          <a:p>
            <a:r>
              <a:rPr lang="lt-LT" dirty="0" smtClean="0"/>
              <a:t>Jaunimo sielovadoje rėmėsi literatūra, psichologiniais stebėjimais (dienoraščiais, korespondencija su merginomis);</a:t>
            </a:r>
          </a:p>
          <a:p>
            <a:r>
              <a:rPr lang="lt-LT" dirty="0" smtClean="0"/>
              <a:t>Rasdavo laiko nuoširdžiam asmeniniam pokalbiui;</a:t>
            </a:r>
          </a:p>
          <a:p>
            <a:r>
              <a:rPr lang="lt-LT" dirty="0" smtClean="0"/>
              <a:t>Rengdavo ir vesdavo jaunimo rekolekcijas.</a:t>
            </a:r>
          </a:p>
          <a:p>
            <a:endParaRPr lang="lt-LT" dirty="0"/>
          </a:p>
        </p:txBody>
      </p:sp>
    </p:spTree>
    <p:extLst>
      <p:ext uri="{BB962C8B-B14F-4D97-AF65-F5344CB8AC3E}">
        <p14:creationId xmlns:p14="http://schemas.microsoft.com/office/powerpoint/2010/main" val="4051288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urinio vietos rezervavimo ženklas 9"/>
          <p:cNvSpPr>
            <a:spLocks noGrp="1"/>
          </p:cNvSpPr>
          <p:nvPr>
            <p:ph idx="1"/>
          </p:nvPr>
        </p:nvSpPr>
        <p:spPr>
          <a:xfrm>
            <a:off x="611561" y="2248347"/>
            <a:ext cx="7992888" cy="3877815"/>
          </a:xfrm>
        </p:spPr>
        <p:txBody>
          <a:bodyPr/>
          <a:lstStyle/>
          <a:p>
            <a:r>
              <a:rPr lang="lt-LT" i="1" dirty="0"/>
              <a:t>Juozas Zdebskis. Gyvenimas mąstymuose: kunigas tarp gėlių. Iš dienoraščių</a:t>
            </a:r>
            <a:r>
              <a:rPr lang="lt-LT" dirty="0"/>
              <a:t> (antroji knyga), </a:t>
            </a:r>
            <a:r>
              <a:rPr lang="lt-LT" dirty="0" err="1"/>
              <a:t>sud</a:t>
            </a:r>
            <a:r>
              <a:rPr lang="lt-LT" dirty="0"/>
              <a:t>. Loreta Teresė </a:t>
            </a:r>
            <a:r>
              <a:rPr lang="lt-LT" dirty="0" err="1"/>
              <a:t>Paulavičiūtė</a:t>
            </a:r>
            <a:r>
              <a:rPr lang="lt-LT" dirty="0"/>
              <a:t>, LUMEN, 1996, Vilnius</a:t>
            </a:r>
            <a:r>
              <a:rPr lang="lt-LT" dirty="0" smtClean="0"/>
              <a:t>.</a:t>
            </a:r>
            <a:endParaRPr lang="lt-LT" b="1" i="1" dirty="0" smtClean="0"/>
          </a:p>
          <a:p>
            <a:r>
              <a:rPr lang="lt-LT" i="1" dirty="0" smtClean="0"/>
              <a:t>Pažinsite iš vaisių: kunigo Juozo Zdebskio korespondencija – adresačių atsiminimai</a:t>
            </a:r>
            <a:r>
              <a:rPr lang="lt-LT" dirty="0" smtClean="0"/>
              <a:t>, </a:t>
            </a:r>
            <a:r>
              <a:rPr lang="lt-LT" dirty="0" err="1" smtClean="0"/>
              <a:t>sud</a:t>
            </a:r>
            <a:r>
              <a:rPr lang="lt-LT" dirty="0" smtClean="0"/>
              <a:t>. Loreta Teresė </a:t>
            </a:r>
            <a:r>
              <a:rPr lang="lt-LT" dirty="0" err="1" smtClean="0"/>
              <a:t>Paulavičiūtė</a:t>
            </a:r>
            <a:r>
              <a:rPr lang="lt-LT" dirty="0" smtClean="0"/>
              <a:t>, LUMEN, 1997, Vilnius.</a:t>
            </a:r>
          </a:p>
          <a:p>
            <a:r>
              <a:rPr lang="lt-LT" dirty="0" err="1" smtClean="0"/>
              <a:t>Spengla</a:t>
            </a:r>
            <a:r>
              <a:rPr lang="lt-LT" dirty="0" smtClean="0"/>
              <a:t> Vidas, </a:t>
            </a:r>
            <a:r>
              <a:rPr lang="lt-LT" i="1" dirty="0" smtClean="0"/>
              <a:t>Akiplėša. KGB kova prieš Bažnyčią</a:t>
            </a:r>
            <a:r>
              <a:rPr lang="lt-LT" dirty="0" smtClean="0"/>
              <a:t>, LUMEN, 1995, Vilnius.</a:t>
            </a:r>
          </a:p>
          <a:p>
            <a:endParaRPr lang="lt-LT" dirty="0" smtClean="0"/>
          </a:p>
          <a:p>
            <a:endParaRPr lang="lt-LT" dirty="0"/>
          </a:p>
        </p:txBody>
      </p:sp>
      <p:sp>
        <p:nvSpPr>
          <p:cNvPr id="9" name="Antraštė 8"/>
          <p:cNvSpPr>
            <a:spLocks noGrp="1"/>
          </p:cNvSpPr>
          <p:nvPr>
            <p:ph type="title"/>
          </p:nvPr>
        </p:nvSpPr>
        <p:spPr/>
        <p:txBody>
          <a:bodyPr/>
          <a:lstStyle/>
          <a:p>
            <a:r>
              <a:rPr lang="lt-LT" dirty="0" smtClean="0"/>
              <a:t>LITERATŪRA</a:t>
            </a:r>
            <a:endParaRPr lang="lt-LT" dirty="0"/>
          </a:p>
        </p:txBody>
      </p:sp>
    </p:spTree>
    <p:extLst>
      <p:ext uri="{BB962C8B-B14F-4D97-AF65-F5344CB8AC3E}">
        <p14:creationId xmlns:p14="http://schemas.microsoft.com/office/powerpoint/2010/main" val="2657834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urinio vietos rezervavimo ženklas 26"/>
          <p:cNvSpPr>
            <a:spLocks noGrp="1"/>
          </p:cNvSpPr>
          <p:nvPr>
            <p:ph idx="1"/>
          </p:nvPr>
        </p:nvSpPr>
        <p:spPr/>
        <p:txBody>
          <a:bodyPr/>
          <a:lstStyle/>
          <a:p>
            <a:r>
              <a:rPr lang="lt-LT" dirty="0" smtClean="0"/>
              <a:t>Juozas Zdebskis gimė 1929 05 10, Krosnoje (Kalvarija);</a:t>
            </a:r>
          </a:p>
          <a:p>
            <a:r>
              <a:rPr lang="lt-LT" dirty="0" smtClean="0"/>
              <a:t>1948 m. įstoja į Kauno tarpdiecezinę kunigų seminariją, 1952 m. gauna kunigystės šventimus;</a:t>
            </a:r>
          </a:p>
          <a:p>
            <a:r>
              <a:rPr lang="lt-LT" dirty="0" smtClean="0"/>
              <a:t>1964 m. ir 1971 m. suimamas ir kalinamas už vaikų kate</a:t>
            </a:r>
            <a:r>
              <a:rPr lang="en-US" dirty="0" err="1" smtClean="0"/>
              <a:t>ch</a:t>
            </a:r>
            <a:r>
              <a:rPr lang="lt-LT" dirty="0" err="1" smtClean="0"/>
              <a:t>izavimą</a:t>
            </a:r>
            <a:r>
              <a:rPr lang="lt-LT" dirty="0" smtClean="0"/>
              <a:t>;</a:t>
            </a:r>
          </a:p>
          <a:p>
            <a:r>
              <a:rPr lang="lt-LT" dirty="0" smtClean="0"/>
              <a:t>1986 02 05 žuvo autoavarijoje.</a:t>
            </a:r>
            <a:endParaRPr lang="lt-LT" dirty="0"/>
          </a:p>
        </p:txBody>
      </p:sp>
      <p:sp>
        <p:nvSpPr>
          <p:cNvPr id="25" name="Antraštė 24"/>
          <p:cNvSpPr>
            <a:spLocks noGrp="1"/>
          </p:cNvSpPr>
          <p:nvPr>
            <p:ph type="title"/>
          </p:nvPr>
        </p:nvSpPr>
        <p:spPr/>
        <p:txBody>
          <a:bodyPr/>
          <a:lstStyle/>
          <a:p>
            <a:r>
              <a:rPr lang="en-US" sz="3800" dirty="0" smtClean="0"/>
              <a:t>KELETAS BIOGRAFIJOS FAKT</a:t>
            </a:r>
            <a:r>
              <a:rPr lang="lt-LT" sz="3800" dirty="0" smtClean="0"/>
              <a:t>Ų</a:t>
            </a:r>
            <a:endParaRPr lang="lt-LT" sz="3800" dirty="0"/>
          </a:p>
        </p:txBody>
      </p:sp>
    </p:spTree>
    <p:extLst>
      <p:ext uri="{BB962C8B-B14F-4D97-AF65-F5344CB8AC3E}">
        <p14:creationId xmlns:p14="http://schemas.microsoft.com/office/powerpoint/2010/main" val="3783179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59208" y="2247900"/>
            <a:ext cx="2625584" cy="3878263"/>
          </a:xfrm>
        </p:spPr>
      </p:pic>
      <p:sp>
        <p:nvSpPr>
          <p:cNvPr id="3" name="Antraštė 2"/>
          <p:cNvSpPr>
            <a:spLocks noGrp="1"/>
          </p:cNvSpPr>
          <p:nvPr>
            <p:ph type="title"/>
          </p:nvPr>
        </p:nvSpPr>
        <p:spPr>
          <a:xfrm>
            <a:off x="467544" y="404664"/>
            <a:ext cx="8208912" cy="1198266"/>
          </a:xfrm>
        </p:spPr>
        <p:txBody>
          <a:bodyPr/>
          <a:lstStyle/>
          <a:p>
            <a:r>
              <a:rPr lang="lt-LT" sz="2400" dirty="0" smtClean="0"/>
              <a:t>Vaikų ir jaunimo </a:t>
            </a:r>
            <a:br>
              <a:rPr lang="lt-LT" sz="2400" dirty="0" smtClean="0"/>
            </a:br>
            <a:r>
              <a:rPr lang="lt-LT" sz="2400" dirty="0" smtClean="0"/>
              <a:t>sielovada </a:t>
            </a:r>
            <a:r>
              <a:rPr lang="lt-LT" sz="2400" dirty="0"/>
              <a:t>kun. Juozo Zdebskio gyvenime </a:t>
            </a:r>
            <a:r>
              <a:rPr lang="lt-LT" sz="2400" dirty="0" smtClean="0"/>
              <a:t>buvo </a:t>
            </a:r>
            <a:r>
              <a:rPr lang="lt-LT" sz="2400" dirty="0"/>
              <a:t>viena iš svarbiausių veiklų. Ji – ryškus žiburys jo kunigystės kelyje. </a:t>
            </a:r>
          </a:p>
        </p:txBody>
      </p:sp>
    </p:spTree>
    <p:extLst>
      <p:ext uri="{BB962C8B-B14F-4D97-AF65-F5344CB8AC3E}">
        <p14:creationId xmlns:p14="http://schemas.microsoft.com/office/powerpoint/2010/main" val="3350123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a:xfrm>
            <a:off x="677731" y="980729"/>
            <a:ext cx="7767021" cy="3600399"/>
          </a:xfrm>
        </p:spPr>
        <p:txBody>
          <a:bodyPr/>
          <a:lstStyle/>
          <a:p>
            <a:r>
              <a:rPr lang="lt-LT" sz="3200" dirty="0"/>
              <a:t>Katalikiškas jaunimo ugdymas sovietų okupuotoje Lietuvoje kunigui J. Zdebskiui buvo sunki našta, nepaisant to, ją nešė uoliai, ryžtingai ir kantriai. Nei KGB persekiojimai, nei teisminės bylos, nei įkalinimai jo nepajėgė sulaikyti.</a:t>
            </a:r>
          </a:p>
        </p:txBody>
      </p:sp>
    </p:spTree>
    <p:extLst>
      <p:ext uri="{BB962C8B-B14F-4D97-AF65-F5344CB8AC3E}">
        <p14:creationId xmlns:p14="http://schemas.microsoft.com/office/powerpoint/2010/main" val="2515851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p:txBody>
          <a:bodyPr/>
          <a:lstStyle/>
          <a:p>
            <a:r>
              <a:rPr lang="lt-LT" sz="3200" dirty="0"/>
              <a:t>Bet, kodėl kun. J. Zdebskis didžiąją dalį savo gyvenimo skyrė šiai veiklai? </a:t>
            </a:r>
          </a:p>
        </p:txBody>
      </p:sp>
      <p:pic>
        <p:nvPicPr>
          <p:cNvPr id="3" name="Turinio vietos rezervavimo ženklas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2247900"/>
            <a:ext cx="6624736" cy="3878263"/>
          </a:xfrm>
        </p:spPr>
      </p:pic>
    </p:spTree>
    <p:extLst>
      <p:ext uri="{BB962C8B-B14F-4D97-AF65-F5344CB8AC3E}">
        <p14:creationId xmlns:p14="http://schemas.microsoft.com/office/powerpoint/2010/main" val="338530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611561" y="4149080"/>
            <a:ext cx="7920880" cy="2016224"/>
          </a:xfrm>
        </p:spPr>
        <p:txBody>
          <a:bodyPr/>
          <a:lstStyle/>
          <a:p>
            <a:r>
              <a:rPr lang="lt-LT" sz="2600" dirty="0"/>
              <a:t>Atsakymas – paprastas. Sovietų </a:t>
            </a:r>
            <a:r>
              <a:rPr lang="lt-LT" sz="2600" dirty="0" smtClean="0"/>
              <a:t>valdžia</a:t>
            </a:r>
            <a:r>
              <a:rPr lang="lt-LT" sz="2600" dirty="0"/>
              <a:t>, siekianti sužlugdyti Katalikų Bažnyčią, visais įmanomais būdais stengėsi nuo jos atkirsti visuomenę, ypatingai vieną jos dalį – vaikus ir jaunimą</a:t>
            </a:r>
            <a:r>
              <a:rPr lang="lt-LT" sz="2600" dirty="0" smtClean="0"/>
              <a:t>.</a:t>
            </a:r>
            <a:r>
              <a:rPr lang="lt-LT" sz="2600" dirty="0"/>
              <a:t> Juk jie – ne tik Bažnyčios, bet ir šalies, ir pasaulio ateitis. </a:t>
            </a:r>
          </a:p>
        </p:txBody>
      </p:sp>
      <p:pic>
        <p:nvPicPr>
          <p:cNvPr id="7" name="Paveikslėlio vietos rezervavimo ženklas 6"/>
          <p:cNvPicPr>
            <a:picLocks noGrp="1" noChangeAspect="1"/>
          </p:cNvPicPr>
          <p:nvPr>
            <p:ph type="pic" idx="1"/>
          </p:nvPr>
        </p:nvPicPr>
        <p:blipFill>
          <a:blip r:embed="rId2">
            <a:extLst>
              <a:ext uri="{28A0092B-C50C-407E-A947-70E740481C1C}">
                <a14:useLocalDpi xmlns:a14="http://schemas.microsoft.com/office/drawing/2010/main" val="0"/>
              </a:ext>
            </a:extLst>
          </a:blip>
          <a:srcRect l="4029" r="4029"/>
          <a:stretch>
            <a:fillRect/>
          </a:stretch>
        </p:blipFill>
        <p:spPr>
          <a:xfrm rot="240000">
            <a:off x="2301875" y="422275"/>
            <a:ext cx="4772025" cy="3436938"/>
          </a:xfrm>
        </p:spPr>
      </p:pic>
    </p:spTree>
    <p:extLst>
      <p:ext uri="{BB962C8B-B14F-4D97-AF65-F5344CB8AC3E}">
        <p14:creationId xmlns:p14="http://schemas.microsoft.com/office/powerpoint/2010/main" val="4060402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urinio vietos rezervavimo ženklas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2348880"/>
            <a:ext cx="6624736" cy="3384376"/>
          </a:xfrm>
        </p:spPr>
      </p:pic>
      <p:sp>
        <p:nvSpPr>
          <p:cNvPr id="5" name="Antraštė 4"/>
          <p:cNvSpPr>
            <a:spLocks noGrp="1"/>
          </p:cNvSpPr>
          <p:nvPr>
            <p:ph type="title"/>
          </p:nvPr>
        </p:nvSpPr>
        <p:spPr>
          <a:xfrm>
            <a:off x="688490" y="1196752"/>
            <a:ext cx="7756263" cy="576064"/>
          </a:xfrm>
        </p:spPr>
        <p:txBody>
          <a:bodyPr/>
          <a:lstStyle/>
          <a:p>
            <a:r>
              <a:rPr lang="lt-LT" sz="2800" dirty="0"/>
              <a:t>Ši baisi strategija buvo aiški daugeliui to meto kunigų, tačiau </a:t>
            </a:r>
            <a:r>
              <a:rPr lang="lt-LT" sz="2800" dirty="0" smtClean="0"/>
              <a:t>ne kiekvienas </a:t>
            </a:r>
            <a:r>
              <a:rPr lang="lt-LT" sz="2800" dirty="0"/>
              <a:t>ryžosi pasipriešinti sovietinei sistemai.</a:t>
            </a:r>
            <a:r>
              <a:rPr lang="lt-LT" dirty="0"/>
              <a:t/>
            </a:r>
            <a:br>
              <a:rPr lang="lt-LT" dirty="0"/>
            </a:br>
            <a:endParaRPr lang="lt-LT" dirty="0"/>
          </a:p>
        </p:txBody>
      </p:sp>
    </p:spTree>
    <p:extLst>
      <p:ext uri="{BB962C8B-B14F-4D97-AF65-F5344CB8AC3E}">
        <p14:creationId xmlns:p14="http://schemas.microsoft.com/office/powerpoint/2010/main" val="1964816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a:xfrm>
            <a:off x="688490" y="570156"/>
            <a:ext cx="7756263" cy="1058644"/>
          </a:xfrm>
        </p:spPr>
        <p:txBody>
          <a:bodyPr/>
          <a:lstStyle/>
          <a:p>
            <a:r>
              <a:rPr lang="lt-LT" sz="3600" dirty="0"/>
              <a:t>Tad, kuo </a:t>
            </a:r>
            <a:r>
              <a:rPr lang="lt-LT" sz="3600" dirty="0" smtClean="0"/>
              <a:t>išsisk</a:t>
            </a:r>
            <a:r>
              <a:rPr lang="en-US" sz="3600" dirty="0" smtClean="0"/>
              <a:t>yr</a:t>
            </a:r>
            <a:r>
              <a:rPr lang="lt-LT" sz="3600" dirty="0" smtClean="0"/>
              <a:t>ė </a:t>
            </a:r>
            <a:r>
              <a:rPr lang="lt-LT" sz="3600" dirty="0"/>
              <a:t>kun. J. Zdebskis?</a:t>
            </a:r>
          </a:p>
        </p:txBody>
      </p:sp>
      <p:pic>
        <p:nvPicPr>
          <p:cNvPr id="6" name="Turinio vietos rezervavimo ženklas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588" y="2247900"/>
            <a:ext cx="6900823" cy="3878263"/>
          </a:xfrm>
        </p:spPr>
      </p:pic>
    </p:spTree>
    <p:extLst>
      <p:ext uri="{BB962C8B-B14F-4D97-AF65-F5344CB8AC3E}">
        <p14:creationId xmlns:p14="http://schemas.microsoft.com/office/powerpoint/2010/main" val="4019369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normAutofit/>
          </a:bodyPr>
          <a:lstStyle/>
          <a:p>
            <a:pPr marL="0" indent="0" algn="ctr">
              <a:buNone/>
            </a:pPr>
            <a:r>
              <a:rPr lang="lt-LT" sz="2800" dirty="0"/>
              <a:t>Pirma, tik stebėdamas save, žmogus gali suvokti kitą žmogų: išklausyti, patarti, paguosti, pamokyti, ugdyti… Kunigo J. Zdebskio dienoraščiai, rašyti aštuoniolika metų, įrodo savistabos reikšmę bet kokio lavintojo kelyje. </a:t>
            </a:r>
            <a:r>
              <a:rPr lang="lt-LT" sz="2800" dirty="0" smtClean="0"/>
              <a:t>Gali būti, kad tai </a:t>
            </a:r>
            <a:r>
              <a:rPr lang="lt-LT" sz="2800" dirty="0"/>
              <a:t>viena iš būtinų sąlygų vaisingai sielovadai.</a:t>
            </a:r>
          </a:p>
        </p:txBody>
      </p:sp>
      <p:sp>
        <p:nvSpPr>
          <p:cNvPr id="3" name="Antraštė 2"/>
          <p:cNvSpPr>
            <a:spLocks noGrp="1"/>
          </p:cNvSpPr>
          <p:nvPr>
            <p:ph type="title"/>
          </p:nvPr>
        </p:nvSpPr>
        <p:spPr>
          <a:xfrm>
            <a:off x="251520" y="548680"/>
            <a:ext cx="8604448" cy="936104"/>
          </a:xfrm>
        </p:spPr>
        <p:txBody>
          <a:bodyPr/>
          <a:lstStyle/>
          <a:p>
            <a:r>
              <a:rPr lang="lt-LT" sz="3200" dirty="0"/>
              <a:t>Galima pabrėžti du, tarpusavy labai derančius, dalykus: savistabą ir vidinę maldą.</a:t>
            </a:r>
          </a:p>
        </p:txBody>
      </p:sp>
    </p:spTree>
    <p:extLst>
      <p:ext uri="{BB962C8B-B14F-4D97-AF65-F5344CB8AC3E}">
        <p14:creationId xmlns:p14="http://schemas.microsoft.com/office/powerpoint/2010/main" val="16725793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ietas viršelis">
  <a:themeElements>
    <a:clrScheme name="Kietas viršelis">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Kietas viršelis">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ietas viršelis">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220</TotalTime>
  <Words>549</Words>
  <Application>Microsoft Office PowerPoint</Application>
  <PresentationFormat>Demonstracija ekrane (4:3)</PresentationFormat>
  <Paragraphs>33</Paragraphs>
  <Slides>14</Slides>
  <Notes>0</Notes>
  <HiddenSlides>0</HiddenSlides>
  <MMClips>0</MMClips>
  <ScaleCrop>false</ScaleCrop>
  <HeadingPairs>
    <vt:vector size="4" baseType="variant">
      <vt:variant>
        <vt:lpstr>Tema</vt:lpstr>
      </vt:variant>
      <vt:variant>
        <vt:i4>1</vt:i4>
      </vt:variant>
      <vt:variant>
        <vt:lpstr>Skaidrių pavadinimai</vt:lpstr>
      </vt:variant>
      <vt:variant>
        <vt:i4>14</vt:i4>
      </vt:variant>
    </vt:vector>
  </HeadingPairs>
  <TitlesOfParts>
    <vt:vector size="15" baseType="lpstr">
      <vt:lpstr>Kietas viršelis</vt:lpstr>
      <vt:lpstr>KUN. J. ZDEBSKIO VAIKŲ IR JAUNIMO SIELOVADA, BENDRADARBIAUJANT  SU ŠVČ. NEKALTOSIOS M. MARIJOS TARNAIČIŲ KONGREGACIJOS SESERIMIS (I)</vt:lpstr>
      <vt:lpstr>KELETAS BIOGRAFIJOS FAKTŲ</vt:lpstr>
      <vt:lpstr>Vaikų ir jaunimo  sielovada kun. Juozo Zdebskio gyvenime buvo viena iš svarbiausių veiklų. Ji – ryškus žiburys jo kunigystės kelyje. </vt:lpstr>
      <vt:lpstr>Katalikiškas jaunimo ugdymas sovietų okupuotoje Lietuvoje kunigui J. Zdebskiui buvo sunki našta, nepaisant to, ją nešė uoliai, ryžtingai ir kantriai. Nei KGB persekiojimai, nei teisminės bylos, nei įkalinimai jo nepajėgė sulaikyti.</vt:lpstr>
      <vt:lpstr>Bet, kodėl kun. J. Zdebskis didžiąją dalį savo gyvenimo skyrė šiai veiklai? </vt:lpstr>
      <vt:lpstr>Atsakymas – paprastas. Sovietų valdžia, siekianti sužlugdyti Katalikų Bažnyčią, visais įmanomais būdais stengėsi nuo jos atkirsti visuomenę, ypatingai vieną jos dalį – vaikus ir jaunimą. Juk jie – ne tik Bažnyčios, bet ir šalies, ir pasaulio ateitis. </vt:lpstr>
      <vt:lpstr>Ši baisi strategija buvo aiški daugeliui to meto kunigų, tačiau ne kiekvienas ryžosi pasipriešinti sovietinei sistemai. </vt:lpstr>
      <vt:lpstr>Tad, kuo išsiskyrė kun. J. Zdebskis?</vt:lpstr>
      <vt:lpstr>Galima pabrėžti du, tarpusavy labai derančius, dalykus: savistabą ir vidinę maldą.</vt:lpstr>
      <vt:lpstr>Antra, tik tyloje, kreipdamas širdies klausą ir žvilgsnį į Jėzų bei Mergelę Mariją, žmogus atranda slapčiausius savo būties atsakymus ir pastebi kitą. Iš tos tylios kasdienės maldos kun. J. Zdebskis sėmėsi tvirtybės ir įkvėpimo. </vt:lpstr>
      <vt:lpstr>1964 rugsėjo 9 d. dienoraščio įraše jis klausia: „Kam reikalingas mano gyvenimas, jei nieko jame nebus sunkaus, jei nieko neturėčiau pridėti prie Jėzaus aukos?“ </vt:lpstr>
      <vt:lpstr>„Dievo reikia klausyti labiau negu žmonių“ Apd 5, 29</vt:lpstr>
      <vt:lpstr>ŠIRDŽIŲ PSICHOLOGAS</vt:lpstr>
      <vt:lpstr>LITERATŪRA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Alma</dc:creator>
  <cp:lastModifiedBy>Alma</cp:lastModifiedBy>
  <cp:revision>18</cp:revision>
  <dcterms:created xsi:type="dcterms:W3CDTF">2017-10-16T17:07:21Z</dcterms:created>
  <dcterms:modified xsi:type="dcterms:W3CDTF">2017-10-23T17:31:12Z</dcterms:modified>
</cp:coreProperties>
</file>