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84" r:id="rId9"/>
    <p:sldId id="278" r:id="rId10"/>
    <p:sldId id="262" r:id="rId11"/>
    <p:sldId id="269" r:id="rId12"/>
    <p:sldId id="285" r:id="rId13"/>
    <p:sldId id="265" r:id="rId14"/>
    <p:sldId id="266" r:id="rId15"/>
    <p:sldId id="281" r:id="rId16"/>
    <p:sldId id="267" r:id="rId17"/>
    <p:sldId id="273" r:id="rId18"/>
    <p:sldId id="272" r:id="rId19"/>
    <p:sldId id="282" r:id="rId20"/>
    <p:sldId id="286" r:id="rId21"/>
    <p:sldId id="270" r:id="rId22"/>
    <p:sldId id="268" r:id="rId23"/>
    <p:sldId id="275" r:id="rId24"/>
    <p:sldId id="276" r:id="rId25"/>
    <p:sldId id="277" r:id="rId26"/>
    <p:sldId id="280" r:id="rId27"/>
    <p:sldId id="274" r:id="rId28"/>
    <p:sldId id="287" r:id="rId29"/>
    <p:sldId id="263" r:id="rId30"/>
    <p:sldId id="264" r:id="rId31"/>
    <p:sldId id="288" r:id="rId32"/>
    <p:sldId id="289" r:id="rId33"/>
    <p:sldId id="271" r:id="rId34"/>
    <p:sldId id="279" r:id="rId3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apvalintas stačiakamp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Antraštė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20" name="Antrinis pavadinima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/>
              <a:t>Spustelėję redag. ruoš. paantrš. stilių</a:t>
            </a:r>
            <a:endParaRPr kumimoji="0" lang="en-US"/>
          </a:p>
        </p:txBody>
      </p:sp>
      <p:sp>
        <p:nvSpPr>
          <p:cNvPr id="19" name="Datos vietos rezervavimo ženklas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E061-CABC-476E-B7D5-0F88E7D86914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Skaidrės numerio vietos rezervavimo ženklas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558A-DCDA-4A2F-A140-4394D43A533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E061-CABC-476E-B7D5-0F88E7D86914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558A-DCDA-4A2F-A140-4394D43A533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E061-CABC-476E-B7D5-0F88E7D86914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558A-DCDA-4A2F-A140-4394D43A533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E061-CABC-476E-B7D5-0F88E7D86914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558A-DCDA-4A2F-A140-4394D43A533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apvalintas stačiakamp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apvalintas stačiakamp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E061-CABC-476E-B7D5-0F88E7D86914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558A-DCDA-4A2F-A140-4394D43A533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E061-CABC-476E-B7D5-0F88E7D86914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558A-DCDA-4A2F-A140-4394D43A533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E061-CABC-476E-B7D5-0F88E7D86914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558A-DCDA-4A2F-A140-4394D43A533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E061-CABC-476E-B7D5-0F88E7D86914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558A-DCDA-4A2F-A140-4394D43A533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E061-CABC-476E-B7D5-0F88E7D86914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558A-DCDA-4A2F-A140-4394D43A533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E061-CABC-476E-B7D5-0F88E7D86914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558A-DCDA-4A2F-A140-4394D43A533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Kvadratas su vienu užapvalintu kampu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E061-CABC-476E-B7D5-0F88E7D86914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558A-DCDA-4A2F-A140-4394D43A533E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/>
              <a:t>Spustelėkite piktogr. norėdami įtraukti pav.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apvalintas stačiakamp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avadinimo vietos rezervavimo ženkla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lt-LT"/>
              <a:t>Spustelėję redag. ruoš. teksto stilių</a:t>
            </a:r>
          </a:p>
          <a:p>
            <a:pPr lvl="1" eaLnBrk="1" latinLnBrk="0" hangingPunct="1"/>
            <a:r>
              <a:rPr kumimoji="0" lang="lt-LT"/>
              <a:t>Antras lygmuo</a:t>
            </a:r>
          </a:p>
          <a:p>
            <a:pPr lvl="2" eaLnBrk="1" latinLnBrk="0" hangingPunct="1"/>
            <a:r>
              <a:rPr kumimoji="0" lang="lt-LT"/>
              <a:t>Trečias lygmuo</a:t>
            </a:r>
          </a:p>
          <a:p>
            <a:pPr lvl="3" eaLnBrk="1" latinLnBrk="0" hangingPunct="1"/>
            <a:r>
              <a:rPr kumimoji="0" lang="lt-LT"/>
              <a:t>Ketvirtas lygmuo</a:t>
            </a:r>
          </a:p>
          <a:p>
            <a:pPr lvl="4" eaLnBrk="1" latinLnBrk="0" hangingPunct="1"/>
            <a:r>
              <a:rPr kumimoji="0" lang="lt-LT"/>
              <a:t>Penktas lygmuo</a:t>
            </a:r>
            <a:endParaRPr kumimoji="0" lang="en-US"/>
          </a:p>
        </p:txBody>
      </p:sp>
      <p:sp>
        <p:nvSpPr>
          <p:cNvPr id="25" name="Datos vietos rezervavimo ženklas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1BE061-CABC-476E-B7D5-0F88E7D86914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18" name="Poraštės vietos rezervavimo ženklas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FB558A-DCDA-4A2F-A140-4394D43A533E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560840" cy="3312368"/>
          </a:xfrm>
        </p:spPr>
        <p:txBody>
          <a:bodyPr>
            <a:normAutofit/>
          </a:bodyPr>
          <a:lstStyle/>
          <a:p>
            <a:r>
              <a:rPr lang="lt-LT" sz="3200" dirty="0"/>
              <a:t>Kun. J. Zdebskio vaikų ir jaunimo sielovada, bendradarbiaujant su </a:t>
            </a:r>
            <a:r>
              <a:rPr lang="lt-LT" sz="3200" dirty="0" err="1"/>
              <a:t>Švč</a:t>
            </a:r>
            <a:r>
              <a:rPr lang="lt-LT" sz="3200" dirty="0"/>
              <a:t>. Nekaltosios Mergelės Marijos tarnaičių kongregacijos seserimis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971600" y="4509120"/>
            <a:ext cx="6400800" cy="2232248"/>
          </a:xfrm>
        </p:spPr>
        <p:txBody>
          <a:bodyPr/>
          <a:lstStyle/>
          <a:p>
            <a:r>
              <a:rPr lang="lt-LT" dirty="0"/>
              <a:t>s. Vitalija </a:t>
            </a:r>
            <a:r>
              <a:rPr lang="lt-LT" dirty="0" err="1"/>
              <a:t>Fedaravičiūtė</a:t>
            </a:r>
            <a:r>
              <a:rPr lang="lt-LT" dirty="0"/>
              <a:t> PAMI</a:t>
            </a:r>
          </a:p>
        </p:txBody>
      </p:sp>
    </p:spTree>
    <p:extLst>
      <p:ext uri="{BB962C8B-B14F-4D97-AF65-F5344CB8AC3E}">
        <p14:creationId xmlns:p14="http://schemas.microsoft.com/office/powerpoint/2010/main" val="226552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m0002.ti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363" y="463550"/>
            <a:ext cx="3849687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1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24936" cy="593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25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183880" cy="2608150"/>
          </a:xfrm>
        </p:spPr>
        <p:txBody>
          <a:bodyPr/>
          <a:lstStyle/>
          <a:p>
            <a:r>
              <a:rPr lang="lt-LT" dirty="0"/>
              <a:t>Piligriminės kelionės, dalyvavimas atlaiduose</a:t>
            </a:r>
          </a:p>
        </p:txBody>
      </p:sp>
    </p:spTree>
    <p:extLst>
      <p:ext uri="{BB962C8B-B14F-4D97-AF65-F5344CB8AC3E}">
        <p14:creationId xmlns:p14="http://schemas.microsoft.com/office/powerpoint/2010/main" val="341144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28" y="764704"/>
            <a:ext cx="8069603" cy="572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75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906889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7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41295"/>
            <a:ext cx="9406359" cy="52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539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2538"/>
            <a:ext cx="8669789" cy="632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3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393446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44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7626589" cy="605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8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7250"/>
            <a:ext cx="849259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30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772400" cy="3816424"/>
          </a:xfrm>
        </p:spPr>
        <p:txBody>
          <a:bodyPr/>
          <a:lstStyle/>
          <a:p>
            <a:r>
              <a:rPr lang="lt-LT" dirty="0"/>
              <a:t>1. Kun. J. Zdebskis, norėdamas aprėpti kuo platesnius sielovados barus, ieškojo bendradarbių tarp seserų vienuolių.</a:t>
            </a:r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idx="1"/>
          </p:nvPr>
        </p:nvSpPr>
        <p:spPr>
          <a:xfrm>
            <a:off x="827584" y="260648"/>
            <a:ext cx="6417734" cy="604433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54082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183880" cy="2016224"/>
          </a:xfrm>
        </p:spPr>
        <p:txBody>
          <a:bodyPr/>
          <a:lstStyle/>
          <a:p>
            <a:r>
              <a:rPr lang="lt-LT" dirty="0"/>
              <a:t>Ekskursijos, išvykos</a:t>
            </a:r>
          </a:p>
        </p:txBody>
      </p:sp>
    </p:spTree>
    <p:extLst>
      <p:ext uri="{BB962C8B-B14F-4D97-AF65-F5344CB8AC3E}">
        <p14:creationId xmlns:p14="http://schemas.microsoft.com/office/powerpoint/2010/main" val="2738547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8002752" cy="60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041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217099" cy="605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417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3160" y="-3915815"/>
            <a:ext cx="10012488" cy="622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64705"/>
            <a:ext cx="898411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32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79176"/>
            <a:ext cx="8352928" cy="53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082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798874" cy="633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265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61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628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3835797" cy="58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3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8183880" cy="2592288"/>
          </a:xfrm>
        </p:spPr>
        <p:txBody>
          <a:bodyPr/>
          <a:lstStyle/>
          <a:p>
            <a:r>
              <a:rPr lang="lt-LT" dirty="0"/>
              <a:t>Paskaitos religine ir patriotine tematika</a:t>
            </a:r>
          </a:p>
        </p:txBody>
      </p:sp>
    </p:spTree>
    <p:extLst>
      <p:ext uri="{BB962C8B-B14F-4D97-AF65-F5344CB8AC3E}">
        <p14:creationId xmlns:p14="http://schemas.microsoft.com/office/powerpoint/2010/main" val="1671650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l.ti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" y="1071563"/>
            <a:ext cx="7446963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2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4536504"/>
          </a:xfrm>
        </p:spPr>
        <p:txBody>
          <a:bodyPr>
            <a:normAutofit/>
          </a:bodyPr>
          <a:lstStyle/>
          <a:p>
            <a:pPr algn="l"/>
            <a:r>
              <a:rPr lang="lt-LT" dirty="0"/>
              <a:t>2. </a:t>
            </a:r>
            <a:r>
              <a:rPr lang="lt-LT" dirty="0" err="1"/>
              <a:t>Švč</a:t>
            </a:r>
            <a:r>
              <a:rPr lang="lt-LT" dirty="0"/>
              <a:t>. Nekaltosios Mergelės Marijos tarnaičių kongregacijos sesuo Ona </a:t>
            </a:r>
            <a:r>
              <a:rPr lang="lt-LT" dirty="0" err="1"/>
              <a:t>Aloyza</a:t>
            </a:r>
            <a:r>
              <a:rPr lang="lt-LT" dirty="0"/>
              <a:t> Norkutė  (g. 1930 m.) buvo viena iš aktyviausių kun. J. Zdebskio bendradarbių vaikų ir jaunimo sielovados darbe Panevėžyje. 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55576" y="188641"/>
            <a:ext cx="6417734" cy="360040"/>
          </a:xfrm>
        </p:spPr>
        <p:txBody>
          <a:bodyPr>
            <a:normAutofit/>
          </a:bodyPr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52705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m0001.ti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525" y="850900"/>
            <a:ext cx="7345363" cy="51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5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2564904"/>
            <a:ext cx="8183880" cy="2160240"/>
          </a:xfrm>
        </p:spPr>
        <p:txBody>
          <a:bodyPr/>
          <a:lstStyle/>
          <a:p>
            <a:r>
              <a:rPr lang="lt-LT" dirty="0"/>
              <a:t>Švenčiant veiklos pradžios 25-metį ir s. Onutės 70 m. sukaktį jau nepriklausomoje Lietuvoje</a:t>
            </a:r>
          </a:p>
        </p:txBody>
      </p:sp>
    </p:spTree>
    <p:extLst>
      <p:ext uri="{BB962C8B-B14F-4D97-AF65-F5344CB8AC3E}">
        <p14:creationId xmlns:p14="http://schemas.microsoft.com/office/powerpoint/2010/main" val="2405111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666538" cy="577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299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26966"/>
            <a:ext cx="8725397" cy="589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243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Dėkoju už dėmesį</a:t>
            </a:r>
            <a:r>
              <a:rPr lang="en-US" dirty="0"/>
              <a:t>!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9433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2970"/>
            <a:ext cx="4013020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30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201710106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975" y="1087438"/>
            <a:ext cx="624205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7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224136"/>
          </a:xfrm>
        </p:spPr>
        <p:txBody>
          <a:bodyPr/>
          <a:lstStyle/>
          <a:p>
            <a:pPr algn="l"/>
            <a:r>
              <a:rPr lang="lt-LT" dirty="0"/>
              <a:t>Kelionės pradžia...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827584" y="2564904"/>
            <a:ext cx="7772400" cy="3888432"/>
          </a:xfrm>
        </p:spPr>
        <p:txBody>
          <a:bodyPr/>
          <a:lstStyle/>
          <a:p>
            <a:pPr algn="l"/>
            <a:r>
              <a:rPr lang="lt-LT" dirty="0"/>
              <a:t>S. Ona </a:t>
            </a:r>
            <a:r>
              <a:rPr lang="lt-LT" dirty="0" err="1"/>
              <a:t>Aloyza</a:t>
            </a:r>
            <a:r>
              <a:rPr lang="lt-LT" dirty="0"/>
              <a:t> nuo 1970 m. dirbo Panevėžio Kristaus Karaliaus katedroje skalbėja, </a:t>
            </a:r>
            <a:r>
              <a:rPr lang="lt-LT" dirty="0" err="1"/>
              <a:t>puošėja</a:t>
            </a:r>
            <a:r>
              <a:rPr lang="lt-LT" dirty="0"/>
              <a:t>, siuvėja, rūpinosi procesijomis.</a:t>
            </a:r>
          </a:p>
          <a:p>
            <a:pPr algn="l"/>
            <a:endParaRPr lang="lt-LT" dirty="0"/>
          </a:p>
          <a:p>
            <a:pPr algn="l"/>
            <a:r>
              <a:rPr lang="lt-LT" dirty="0"/>
              <a:t>1975 m. kun. J. Zdebskis vedė rekolekcijas Panevėžyje </a:t>
            </a:r>
          </a:p>
          <a:p>
            <a:pPr algn="l"/>
            <a:r>
              <a:rPr lang="lt-LT" dirty="0"/>
              <a:t>Dievo Apvaizdos seserims. S. Ona su juo susitiko po rekolekcijų, norėdama pasitarti dėl jaunimo sielovados.</a:t>
            </a:r>
          </a:p>
          <a:p>
            <a:pPr algn="l"/>
            <a:endParaRPr lang="lt-LT" dirty="0"/>
          </a:p>
          <a:p>
            <a:pPr algn="l"/>
            <a:r>
              <a:rPr lang="lt-LT" dirty="0"/>
              <a:t>Kun. J. Zdebskis pasiūlo pradėti nuo pirmo susitikimo kurios nors šeimos namuose. </a:t>
            </a:r>
          </a:p>
        </p:txBody>
      </p:sp>
    </p:spTree>
    <p:extLst>
      <p:ext uri="{BB962C8B-B14F-4D97-AF65-F5344CB8AC3E}">
        <p14:creationId xmlns:p14="http://schemas.microsoft.com/office/powerpoint/2010/main" val="292189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ctrTitle"/>
          </p:nvPr>
        </p:nvSpPr>
        <p:spPr>
          <a:xfrm>
            <a:off x="722376" y="404664"/>
            <a:ext cx="7772400" cy="1080120"/>
          </a:xfrm>
        </p:spPr>
        <p:txBody>
          <a:bodyPr/>
          <a:lstStyle/>
          <a:p>
            <a:pPr algn="l"/>
            <a:r>
              <a:rPr lang="lt-LT" dirty="0"/>
              <a:t>Veiklos kryptys</a:t>
            </a:r>
          </a:p>
        </p:txBody>
      </p:sp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>
          <a:xfrm>
            <a:off x="722376" y="1628800"/>
            <a:ext cx="7772400" cy="3744416"/>
          </a:xfrm>
        </p:spPr>
        <p:txBody>
          <a:bodyPr/>
          <a:lstStyle/>
          <a:p>
            <a:pPr algn="l"/>
            <a:r>
              <a:rPr lang="lt-LT" dirty="0"/>
              <a:t>Prasidėjo įvairios paskaitos, rekolekcijos, išvykos, ekskursijos, piligriminiai žygiai į Šiluvą, Kryžių kalną, Žemaičių Kalvariją, Krekenavą, įvairių Lietuvos šventovių lankymas...</a:t>
            </a:r>
          </a:p>
          <a:p>
            <a:pPr algn="l"/>
            <a:endParaRPr lang="lt-LT" dirty="0"/>
          </a:p>
          <a:p>
            <a:pPr algn="l"/>
            <a:r>
              <a:rPr lang="lt-LT" dirty="0"/>
              <a:t>Šalia religinio ugdymo ryškus buvo ir tautinės savimonės skatinimas: Gilinamasi į Lietuvos istoriją, lankomos istorinės vietos. </a:t>
            </a:r>
          </a:p>
        </p:txBody>
      </p:sp>
    </p:spTree>
    <p:extLst>
      <p:ext uri="{BB962C8B-B14F-4D97-AF65-F5344CB8AC3E}">
        <p14:creationId xmlns:p14="http://schemas.microsoft.com/office/powerpoint/2010/main" val="420760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1772816"/>
            <a:ext cx="8183880" cy="1728192"/>
          </a:xfrm>
        </p:spPr>
        <p:txBody>
          <a:bodyPr/>
          <a:lstStyle/>
          <a:p>
            <a:r>
              <a:rPr lang="lt-LT" dirty="0"/>
              <a:t>Rekolekcijos jaunimui Paberžėje ir kitur</a:t>
            </a:r>
          </a:p>
        </p:txBody>
      </p:sp>
    </p:spTree>
    <p:extLst>
      <p:ext uri="{BB962C8B-B14F-4D97-AF65-F5344CB8AC3E}">
        <p14:creationId xmlns:p14="http://schemas.microsoft.com/office/powerpoint/2010/main" val="354036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8024" cy="595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60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as">
  <a:themeElements>
    <a:clrScheme name="Aspekta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189</TotalTime>
  <Words>238</Words>
  <Application>Microsoft Office PowerPoint</Application>
  <PresentationFormat>Demonstracija ekrane (4:3)</PresentationFormat>
  <Paragraphs>21</Paragraphs>
  <Slides>34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34</vt:i4>
      </vt:variant>
    </vt:vector>
  </HeadingPairs>
  <TitlesOfParts>
    <vt:vector size="37" baseType="lpstr">
      <vt:lpstr>Verdana</vt:lpstr>
      <vt:lpstr>Wingdings 2</vt:lpstr>
      <vt:lpstr>Aspektas</vt:lpstr>
      <vt:lpstr>Kun. J. Zdebskio vaikų ir jaunimo sielovada, bendradarbiaujant su Švč. Nekaltosios Mergelės Marijos tarnaičių kongregacijos seserimis</vt:lpstr>
      <vt:lpstr>1. Kun. J. Zdebskis, norėdamas aprėpti kuo platesnius sielovados barus, ieškojo bendradarbių tarp seserų vienuolių.</vt:lpstr>
      <vt:lpstr>2. Švč. Nekaltosios Mergelės Marijos tarnaičių kongregacijos sesuo Ona Aloyza Norkutė  (g. 1930 m.) buvo viena iš aktyviausių kun. J. Zdebskio bendradarbių vaikų ir jaunimo sielovados darbe Panevėžyje. </vt:lpstr>
      <vt:lpstr>„PowerPoint“ pateiktis</vt:lpstr>
      <vt:lpstr>„PowerPoint“ pateiktis</vt:lpstr>
      <vt:lpstr>Kelionės pradžia...</vt:lpstr>
      <vt:lpstr>Veiklos kryptys</vt:lpstr>
      <vt:lpstr>Rekolekcijos jaunimui Paberžėje ir kitur</vt:lpstr>
      <vt:lpstr>„PowerPoint“ pateiktis</vt:lpstr>
      <vt:lpstr>„PowerPoint“ pateiktis</vt:lpstr>
      <vt:lpstr>„PowerPoint“ pateiktis</vt:lpstr>
      <vt:lpstr>Piligriminės kelionės, dalyvavimas atlaiduose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Ekskursijos, išvykos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Paskaitos religine ir patriotine tematika</vt:lpstr>
      <vt:lpstr>„PowerPoint“ pateiktis</vt:lpstr>
      <vt:lpstr>„PowerPoint“ pateiktis</vt:lpstr>
      <vt:lpstr>Švenčiant veiklos pradžios 25-metį ir s. Onutės 70 m. sukaktį jau nepriklausomoje Lietuvoje</vt:lpstr>
      <vt:lpstr>„PowerPoint“ pateiktis</vt:lpstr>
      <vt:lpstr>„PowerPoint“ pateiktis</vt:lpstr>
      <vt:lpstr>Dėkoju už dėmesį!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User</dc:creator>
  <cp:lastModifiedBy>VVPKRŠC</cp:lastModifiedBy>
  <cp:revision>19</cp:revision>
  <dcterms:created xsi:type="dcterms:W3CDTF">2017-10-26T08:47:22Z</dcterms:created>
  <dcterms:modified xsi:type="dcterms:W3CDTF">2019-04-04T11:26:51Z</dcterms:modified>
</cp:coreProperties>
</file>