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6" r:id="rId3"/>
    <p:sldId id="268" r:id="rId4"/>
    <p:sldId id="265" r:id="rId5"/>
    <p:sldId id="260" r:id="rId6"/>
    <p:sldId id="270" r:id="rId7"/>
    <p:sldId id="261" r:id="rId8"/>
    <p:sldId id="258" r:id="rId9"/>
    <p:sldId id="263" r:id="rId10"/>
    <p:sldId id="259" r:id="rId11"/>
    <p:sldId id="271" r:id="rId12"/>
    <p:sldId id="264" r:id="rId13"/>
    <p:sldId id="272" r:id="rId14"/>
    <p:sldId id="273" r:id="rId15"/>
    <p:sldId id="274" r:id="rId16"/>
    <p:sldId id="26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161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267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760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57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910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111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3182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3587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27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370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72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080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273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08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496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110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342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3BC44D-94F5-451E-9FC9-BC2A47C1A03F}" type="datetimeFigureOut">
              <a:rPr lang="lt-LT" smtClean="0"/>
              <a:t>2019-12-16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5FD46B-6515-4437-9FE7-197AC837D5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483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6069368-DCF0-4EE7-9CD3-60DACA1B0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7156"/>
            <a:ext cx="9144000" cy="2387600"/>
          </a:xfrm>
        </p:spPr>
        <p:txBody>
          <a:bodyPr>
            <a:normAutofit/>
          </a:bodyPr>
          <a:lstStyle/>
          <a:p>
            <a:r>
              <a:rPr lang="lt-LT" dirty="0">
                <a:latin typeface="Verdana" panose="020B0604030504040204" pitchFamily="34" charset="0"/>
                <a:ea typeface="Verdana" panose="020B0604030504040204" pitchFamily="34" charset="0"/>
              </a:rPr>
              <a:t>Mokinių pažinimas per individualų darbą su vaikais ir tėvais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218BE5E7-1DFE-49E9-844A-34A2A8C4E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6912"/>
            <a:ext cx="9144000" cy="1873770"/>
          </a:xfrm>
        </p:spPr>
        <p:txBody>
          <a:bodyPr>
            <a:normAutofit fontScale="55000" lnSpcReduction="20000"/>
          </a:bodyPr>
          <a:lstStyle/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pPr algn="r"/>
            <a:r>
              <a:rPr lang="lt-LT" dirty="0"/>
              <a:t>                                                                                                         Marijampolės Marijonų gimnazijos </a:t>
            </a:r>
          </a:p>
          <a:p>
            <a:pPr algn="r"/>
            <a:r>
              <a:rPr lang="lt-LT" dirty="0"/>
              <a:t>dorinio ugdymo (tikybos mokytoja metodininkė Rima Malavickienė</a:t>
            </a:r>
          </a:p>
          <a:p>
            <a:pPr algn="r"/>
            <a:r>
              <a:rPr lang="lt-LT" dirty="0"/>
              <a:t>                                                                                                             Marijampolė, 2019-10-28</a:t>
            </a:r>
          </a:p>
        </p:txBody>
      </p:sp>
    </p:spTree>
    <p:extLst>
      <p:ext uri="{BB962C8B-B14F-4D97-AF65-F5344CB8AC3E}">
        <p14:creationId xmlns:p14="http://schemas.microsoft.com/office/powerpoint/2010/main" val="248071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F65122-8C25-49FA-BB75-92DA6CA0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Vaikai apie save </a:t>
            </a:r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9D3B9E6B-38F2-4D46-A4A9-2456C2E0FC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790" y="1690688"/>
            <a:ext cx="7510072" cy="5218161"/>
          </a:xfrm>
        </p:spPr>
      </p:pic>
    </p:spTree>
    <p:extLst>
      <p:ext uri="{BB962C8B-B14F-4D97-AF65-F5344CB8AC3E}">
        <p14:creationId xmlns:p14="http://schemas.microsoft.com/office/powerpoint/2010/main" val="353633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FE60AC-500D-47C6-9DA8-E6AFE157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Individualaus pokalbio eiga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7665034-384C-4353-A553-4ABBF65A90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893527" cy="3424107"/>
          </a:xfrm>
        </p:spPr>
        <p:txBody>
          <a:bodyPr/>
          <a:lstStyle/>
          <a:p>
            <a:r>
              <a:rPr lang="lt-LT" dirty="0"/>
              <a:t>Ateidami atsineša savo ir tėvų užpildytus savybių, charakterio, pomėgių ratus (būtina).</a:t>
            </a:r>
          </a:p>
          <a:p>
            <a:r>
              <a:rPr lang="lt-LT" dirty="0"/>
              <a:t>Laiko vadyba: punktualumas, laiku baigtas pokalbis.</a:t>
            </a:r>
          </a:p>
          <a:p>
            <a:r>
              <a:rPr lang="lt-LT" dirty="0"/>
              <a:t>Pagarba, vaiko skatinimas kalbėti, svarstyti, priimti sprendimus.</a:t>
            </a:r>
          </a:p>
        </p:txBody>
      </p:sp>
    </p:spTree>
    <p:extLst>
      <p:ext uri="{BB962C8B-B14F-4D97-AF65-F5344CB8AC3E}">
        <p14:creationId xmlns:p14="http://schemas.microsoft.com/office/powerpoint/2010/main" val="18083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02D0C2-9411-42F2-B36C-4A7984EF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1"/>
            <a:ext cx="10634272" cy="1690688"/>
          </a:xfrm>
        </p:spPr>
        <p:txBody>
          <a:bodyPr>
            <a:normAutofit fontScale="90000"/>
          </a:bodyPr>
          <a:lstStyle/>
          <a:p>
            <a:pPr algn="ctr"/>
            <a:br>
              <a:rPr lang="lt-LT" sz="3100" dirty="0"/>
            </a:br>
            <a:br>
              <a:rPr lang="lt-LT" sz="3100" dirty="0"/>
            </a:br>
            <a:br>
              <a:rPr lang="lt-LT" sz="3100" dirty="0"/>
            </a:br>
            <a:br>
              <a:rPr lang="lt-LT" sz="3100" dirty="0"/>
            </a:br>
            <a:r>
              <a:rPr lang="lt-LT" sz="3100" dirty="0"/>
              <a:t>PIRMO INDIVIDUALAUS POKALBIO SU</a:t>
            </a:r>
            <a:br>
              <a:rPr lang="lt-LT" sz="3100" dirty="0"/>
            </a:br>
            <a:r>
              <a:rPr lang="lt-LT" sz="3100" dirty="0"/>
              <a:t> </a:t>
            </a:r>
            <a:r>
              <a:rPr lang="lt-LT" sz="2200" i="1" dirty="0"/>
              <a:t>...................(vaiko vardas)...................</a:t>
            </a:r>
            <a:br>
              <a:rPr lang="lt-LT" sz="3100" dirty="0"/>
            </a:br>
            <a:r>
              <a:rPr lang="lt-LT" sz="3100" dirty="0"/>
              <a:t>KLAUSIMAI – ATSAKYMAI</a:t>
            </a:r>
            <a:br>
              <a:rPr lang="lt-LT" sz="4000" dirty="0"/>
            </a:br>
            <a:r>
              <a:rPr lang="lt-LT" sz="2700" dirty="0"/>
              <a:t>2019-         -</a:t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71E6F30-9F1B-45FC-BAA8-D330BEE625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1. Kokios Tavo charakterio savybės labiausiai patinka? Kodėl?</a:t>
            </a:r>
          </a:p>
          <a:p>
            <a:pPr marL="0" indent="0">
              <a:buNone/>
            </a:pPr>
            <a:r>
              <a:rPr lang="lt-LT" dirty="0"/>
              <a:t>2. Kokios charakterio savybės labiausiai nepatinka? Kodėl?</a:t>
            </a:r>
          </a:p>
          <a:p>
            <a:pPr marL="0" indent="0">
              <a:buNone/>
            </a:pPr>
            <a:r>
              <a:rPr lang="lt-LT" dirty="0"/>
              <a:t>3. Ar galima nepatinkančias savybes pakeisti kitomis? Kokiomis?</a:t>
            </a:r>
          </a:p>
          <a:p>
            <a:pPr marL="0" indent="0">
              <a:buNone/>
            </a:pPr>
            <a:r>
              <a:rPr lang="lt-LT" dirty="0"/>
              <a:t>4. Koks Tavo artimiausias su mokslu susijęs tikslas?</a:t>
            </a:r>
          </a:p>
          <a:p>
            <a:pPr marL="0" indent="0">
              <a:buNone/>
            </a:pPr>
            <a:r>
              <a:rPr lang="lt-LT" dirty="0"/>
              <a:t>5. Kaip to tikslo sieksi?</a:t>
            </a:r>
          </a:p>
        </p:txBody>
      </p:sp>
    </p:spTree>
    <p:extLst>
      <p:ext uri="{BB962C8B-B14F-4D97-AF65-F5344CB8AC3E}">
        <p14:creationId xmlns:p14="http://schemas.microsoft.com/office/powerpoint/2010/main" val="427609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CE42E03-B2AB-41D8-BDA3-D0B66F8C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Įvykusio Pokalbio anketos pavyzdys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9ECB0CA-1AD9-4B11-AA24-FE6A03A8B7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268" y="2031369"/>
            <a:ext cx="7590408" cy="48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9B9CB9D9-3FEB-4DC0-B815-F88C07B826E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445" y="2820558"/>
            <a:ext cx="5202314" cy="3901735"/>
          </a:xfr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540403C-2071-486D-9D8D-2781EA6327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168" y="135707"/>
            <a:ext cx="4249444" cy="3187083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E29076E-1CB1-45AA-A618-6A4C702001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1" y="3155689"/>
            <a:ext cx="4853125" cy="3639843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E0B7CAC0-68C0-4536-92AF-24BCEF030F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06" y="135707"/>
            <a:ext cx="4989251" cy="37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7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17B7E4A5-BAF0-472D-89C8-2708A3E973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533" y="344010"/>
            <a:ext cx="4113320" cy="308499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57642E1-297D-4840-822D-B7141085D6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26" y="3761912"/>
            <a:ext cx="4086687" cy="306501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E91C77D-15A1-47EB-AAEE-29833C7A71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303" y="344010"/>
            <a:ext cx="5261499" cy="3946124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6799DC4E-4268-4F32-87B7-BC267F0514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957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1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>
            <a:extLst>
              <a:ext uri="{FF2B5EF4-FFF2-40B4-BE49-F238E27FC236}">
                <a16:creationId xmlns:a16="http://schemas.microsoft.com/office/drawing/2014/main" id="{91B926BF-944A-4368-8E20-E72A426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19" y="400339"/>
            <a:ext cx="3935688" cy="2023252"/>
          </a:xfrm>
        </p:spPr>
        <p:txBody>
          <a:bodyPr>
            <a:normAutofit/>
          </a:bodyPr>
          <a:lstStyle/>
          <a:p>
            <a:br>
              <a:rPr lang="lt-LT" dirty="0"/>
            </a:br>
            <a:br>
              <a:rPr lang="lt-LT" dirty="0"/>
            </a:br>
            <a:br>
              <a:rPr lang="lt-LT" dirty="0"/>
            </a:br>
            <a:endParaRPr lang="lt-LT" dirty="0"/>
          </a:p>
        </p:txBody>
      </p:sp>
      <p:pic>
        <p:nvPicPr>
          <p:cNvPr id="3074" name="Picture 2" descr="Ir tu žinai, kad viskas bus gerai">
            <a:extLst>
              <a:ext uri="{FF2B5EF4-FFF2-40B4-BE49-F238E27FC236}">
                <a16:creationId xmlns:a16="http://schemas.microsoft.com/office/drawing/2014/main" id="{4CD8BB08-B04D-4156-8B6A-23B97F21547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74570" y="81134"/>
            <a:ext cx="6490688" cy="67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9CA35C5A-1D19-431A-AAD4-85C93A436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629" y="2632852"/>
            <a:ext cx="4188042" cy="3158348"/>
          </a:xfrm>
        </p:spPr>
        <p:txBody>
          <a:bodyPr/>
          <a:lstStyle/>
          <a:p>
            <a:pPr algn="r"/>
            <a:r>
              <a:rPr lang="lt-LT" sz="2800" dirty="0">
                <a:solidFill>
                  <a:srgbClr val="393A3B"/>
                </a:solidFill>
                <a:latin typeface="Oswald"/>
              </a:rPr>
              <a:t>  </a:t>
            </a:r>
            <a:r>
              <a:rPr lang="pt-BR" sz="2800" dirty="0"/>
              <a:t>"Ir tu žinai, kad viskas bus gerai"</a:t>
            </a:r>
            <a:r>
              <a:rPr lang="lt-LT" sz="2800" dirty="0">
                <a:solidFill>
                  <a:srgbClr val="393A3B"/>
                </a:solidFill>
                <a:latin typeface="Oswald"/>
              </a:rPr>
              <a:t>                    </a:t>
            </a:r>
          </a:p>
          <a:p>
            <a:pPr algn="l"/>
            <a:endParaRPr lang="lt-LT" dirty="0">
              <a:solidFill>
                <a:srgbClr val="393A3B"/>
              </a:solidFill>
              <a:latin typeface="Oswald"/>
            </a:endParaRPr>
          </a:p>
          <a:p>
            <a:pPr algn="l"/>
            <a:endParaRPr lang="lt-LT" dirty="0">
              <a:solidFill>
                <a:srgbClr val="393A3B"/>
              </a:solidFill>
              <a:latin typeface="Oswald"/>
            </a:endParaRPr>
          </a:p>
          <a:p>
            <a:pPr algn="r"/>
            <a:r>
              <a:rPr lang="lt-LT" dirty="0">
                <a:solidFill>
                  <a:srgbClr val="393A3B"/>
                </a:solidFill>
                <a:latin typeface="Oswald"/>
              </a:rPr>
              <a:t>DAILININKĖ Asta </a:t>
            </a:r>
            <a:r>
              <a:rPr lang="lt-LT" dirty="0" err="1">
                <a:solidFill>
                  <a:srgbClr val="393A3B"/>
                </a:solidFill>
                <a:latin typeface="Oswald"/>
              </a:rPr>
              <a:t>Kuzmickienė</a:t>
            </a:r>
            <a:endParaRPr lang="lt-LT" dirty="0">
              <a:solidFill>
                <a:srgbClr val="393A3B"/>
              </a:solidFill>
              <a:latin typeface="Oswald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1551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AB5FAAD3-5D3D-4F60-AC5F-02E3F607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30" y="618517"/>
            <a:ext cx="6439896" cy="2573542"/>
          </a:xfrm>
        </p:spPr>
        <p:txBody>
          <a:bodyPr>
            <a:normAutofit fontScale="90000"/>
          </a:bodyPr>
          <a:lstStyle/>
          <a:p>
            <a:r>
              <a:rPr lang="lt-LT"/>
              <a:t>Filmukas </a:t>
            </a:r>
            <a:br>
              <a:rPr lang="lt-LT"/>
            </a:br>
            <a:br>
              <a:rPr lang="lt-LT"/>
            </a:br>
            <a:r>
              <a:rPr lang="en-US"/>
              <a:t>Erste</a:t>
            </a:r>
            <a:r>
              <a:rPr lang="en-US" dirty="0"/>
              <a:t> Christmas Ad 2018_ What would Christmas be without love</a:t>
            </a:r>
            <a:r>
              <a:rPr lang="lt-LT" dirty="0"/>
              <a:t> </a:t>
            </a:r>
            <a:br>
              <a:rPr lang="lt-LT" dirty="0"/>
            </a:br>
            <a:endParaRPr lang="lt-LT" dirty="0"/>
          </a:p>
        </p:txBody>
      </p:sp>
      <p:pic>
        <p:nvPicPr>
          <p:cNvPr id="3074" name="Picture 2" descr="Vaizdo rezultatas pagal užklausą „erste christmas ad 2018 what would christmas be without love“">
            <a:extLst>
              <a:ext uri="{FF2B5EF4-FFF2-40B4-BE49-F238E27FC236}">
                <a16:creationId xmlns:a16="http://schemas.microsoft.com/office/drawing/2014/main" id="{0D6A307C-62C4-442E-B5C8-8519E492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37" y="373435"/>
            <a:ext cx="4122267" cy="29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sijęs vaizdas">
            <a:extLst>
              <a:ext uri="{FF2B5EF4-FFF2-40B4-BE49-F238E27FC236}">
                <a16:creationId xmlns:a16="http://schemas.microsoft.com/office/drawing/2014/main" id="{8A08BDF7-A54A-4E84-A748-1A162662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73" y="3510984"/>
            <a:ext cx="5213939" cy="29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usijęs vaizdas">
            <a:extLst>
              <a:ext uri="{FF2B5EF4-FFF2-40B4-BE49-F238E27FC236}">
                <a16:creationId xmlns:a16="http://schemas.microsoft.com/office/drawing/2014/main" id="{E2666EA9-39F3-4A5B-94D9-B5C1B950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277" y="3429000"/>
            <a:ext cx="6953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0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E81FB26-D652-4782-B694-CBFECE8C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Tikslas ir uždaviniai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7221DE0-94E5-4118-91DC-DDC97A8703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sz="2400" dirty="0"/>
              <a:t>Pasidalinti individualaus darbo su vaiku ir jo šeima patirtimi.</a:t>
            </a:r>
          </a:p>
          <a:p>
            <a:r>
              <a:rPr lang="lt-LT" sz="2400" dirty="0"/>
              <a:t>PATEIKTI KONKREČIŲ INDIVIDUALAUS DARBO PRIEMONIŲ PAVYZDŽIŲ.</a:t>
            </a:r>
          </a:p>
          <a:p>
            <a:r>
              <a:rPr lang="lt-LT" sz="2400" dirty="0"/>
              <a:t>MOTYVUOTI TAIKYTI ŠIAS PRIEMONES SAVO DARBE.</a:t>
            </a:r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BE51C4C-7666-498E-9A33-301B06ECCA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6709">
            <a:off x="1411881" y="4464353"/>
            <a:ext cx="2512891" cy="2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3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AC27C38-1B5B-4D7F-B58F-0654B915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6DE0708-24FB-4F7C-88D0-51CEE5B1DB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sz="2400" dirty="0">
                <a:solidFill>
                  <a:srgbClr val="333333"/>
                </a:solidFill>
                <a:latin typeface="Arial" panose="020B0604020202020204" pitchFamily="34" charset="0"/>
              </a:rPr>
              <a:t>Vaikas visada gali išmokyti suaugusį trijų dalykų: džiaugtis be jokios priežasties, visuomet būti kuo nors užsiėmusiu ir iš visų jėgų reikalauti to, ko trokšti.</a:t>
            </a:r>
            <a:r>
              <a:rPr lang="lt-LT" sz="2400" dirty="0">
                <a:latin typeface="Arial" panose="020B0604020202020204" pitchFamily="34" charset="0"/>
              </a:rPr>
              <a:t> </a:t>
            </a:r>
          </a:p>
          <a:p>
            <a:pPr marL="0" indent="0" algn="r">
              <a:buNone/>
            </a:pPr>
            <a:r>
              <a:rPr lang="lt-LT" i="1" dirty="0">
                <a:latin typeface="Arial" panose="020B0604020202020204" pitchFamily="34" charset="0"/>
              </a:rPr>
              <a:t>Brazilų </a:t>
            </a:r>
            <a:r>
              <a:rPr lang="lt-LT" i="1" dirty="0" err="1">
                <a:latin typeface="Arial" panose="020B0604020202020204" pitchFamily="34" charset="0"/>
              </a:rPr>
              <a:t>raštytojas</a:t>
            </a:r>
            <a:r>
              <a:rPr lang="lt-LT" i="1" dirty="0">
                <a:latin typeface="Arial" panose="020B0604020202020204" pitchFamily="34" charset="0"/>
              </a:rPr>
              <a:t> Paulo </a:t>
            </a:r>
            <a:r>
              <a:rPr lang="lt-LT" i="1" dirty="0" err="1">
                <a:latin typeface="Arial" panose="020B0604020202020204" pitchFamily="34" charset="0"/>
              </a:rPr>
              <a:t>Coelho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9257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FF8F5C-524A-4A52-8990-DAB1EE1F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Pažintis su šeima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1EBD847-ABB3-4840-98A9-DB8ED2EAFC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/>
              <a:t>Paskirtas LAIKAS.</a:t>
            </a:r>
          </a:p>
          <a:p>
            <a:r>
              <a:rPr lang="lt-LT" dirty="0"/>
              <a:t>SUSITIKIMO APLINKA.</a:t>
            </a:r>
          </a:p>
          <a:p>
            <a:r>
              <a:rPr lang="lt-LT" dirty="0"/>
              <a:t>KARTAIS TENKA NUKRYPTI NUO PLANO... 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5593EE6-24AE-42D2-A16E-FA2907A835B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Priemonės:</a:t>
            </a:r>
          </a:p>
          <a:p>
            <a:r>
              <a:rPr lang="lt-LT" dirty="0"/>
              <a:t>Pokalbio su šeima klausimai.</a:t>
            </a:r>
          </a:p>
          <a:p>
            <a:r>
              <a:rPr lang="lt-LT" dirty="0"/>
              <a:t>Socialinis šeimos pasas.</a:t>
            </a:r>
          </a:p>
          <a:p>
            <a:r>
              <a:rPr lang="lt-LT" dirty="0"/>
              <a:t>Tai, kas suteikia jaukumą.</a:t>
            </a:r>
          </a:p>
        </p:txBody>
      </p:sp>
      <p:pic>
        <p:nvPicPr>
          <p:cNvPr id="4098" name="Picture 2" descr="Vaizdo rezultatas pagal užklausą „žodžiai apie vaikus vaikystę“&quot;">
            <a:extLst>
              <a:ext uri="{FF2B5EF4-FFF2-40B4-BE49-F238E27FC236}">
                <a16:creationId xmlns:a16="http://schemas.microsoft.com/office/drawing/2014/main" id="{ED907615-41D5-4A91-8DF9-9BAFC55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969" y="4332303"/>
            <a:ext cx="4016413" cy="22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1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001C0E-1362-4AC1-A1A6-72EB2D42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POKALBIO SU ŠEIMA KLAUSIMAI</a:t>
            </a:r>
            <a:b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F568C7F-DC0A-485B-9CBE-E2F3589F7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90688"/>
            <a:ext cx="5181600" cy="49799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dirty="0"/>
              <a:t>VAIKUI:</a:t>
            </a:r>
          </a:p>
          <a:p>
            <a:r>
              <a:rPr lang="lt-LT" dirty="0"/>
              <a:t>Kaip tu jautiesi mokykloje? </a:t>
            </a:r>
          </a:p>
          <a:p>
            <a:r>
              <a:rPr lang="lt-LT" dirty="0"/>
              <a:t>Ar turi draugų? Kas jie?</a:t>
            </a:r>
          </a:p>
          <a:p>
            <a:r>
              <a:rPr lang="lt-LT" dirty="0"/>
              <a:t>Kas tau labiausiai patinka mokykloje?</a:t>
            </a:r>
          </a:p>
          <a:p>
            <a:r>
              <a:rPr lang="lt-LT" dirty="0"/>
              <a:t>Kas nepatinka?</a:t>
            </a:r>
          </a:p>
          <a:p>
            <a:r>
              <a:rPr lang="lt-LT" dirty="0"/>
              <a:t>Kokie dalykai tau geriausiai sekasi?</a:t>
            </a:r>
          </a:p>
          <a:p>
            <a:r>
              <a:rPr lang="lt-LT" dirty="0"/>
              <a:t>Kokie dalykai sekasi sunkiau?</a:t>
            </a:r>
          </a:p>
          <a:p>
            <a:r>
              <a:rPr lang="lt-LT" dirty="0"/>
              <a:t>Kokios tavo pareigos šeimoje?</a:t>
            </a:r>
          </a:p>
          <a:p>
            <a:r>
              <a:rPr lang="lt-LT" dirty="0"/>
              <a:t>Kaip tau patinka leisti laisvalaikį šeimoje?</a:t>
            </a:r>
          </a:p>
          <a:p>
            <a:r>
              <a:rPr lang="lt-LT" dirty="0"/>
              <a:t>Ką norėtum daryti namuose kitaip?</a:t>
            </a:r>
          </a:p>
          <a:p>
            <a:r>
              <a:rPr lang="lt-LT" dirty="0"/>
              <a:t>Ką dar norėtum pasakyti?</a:t>
            </a:r>
          </a:p>
          <a:p>
            <a:endParaRPr lang="lt-LT" dirty="0"/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B10F4318-E30D-408C-A376-EB85B3F041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825625"/>
            <a:ext cx="5181600" cy="484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TĖVAMS:</a:t>
            </a:r>
          </a:p>
          <a:p>
            <a:r>
              <a:rPr lang="lt-LT" dirty="0"/>
              <a:t>Ką galite papasakoti apie savo vaiką?</a:t>
            </a:r>
          </a:p>
          <a:p>
            <a:r>
              <a:rPr lang="lt-LT" dirty="0"/>
              <a:t>Kas Jums labiausiai patinka Jūsų vaiko elgesyje?</a:t>
            </a:r>
          </a:p>
          <a:p>
            <a:r>
              <a:rPr lang="lt-LT" dirty="0"/>
              <a:t>Ką norėtumėte tobulinti Jūsų bendravime?</a:t>
            </a:r>
          </a:p>
          <a:p>
            <a:r>
              <a:rPr lang="lt-LT" dirty="0"/>
              <a:t>Ko tikitės iš mokyklos auklėjant Jūsų vaiką?</a:t>
            </a:r>
          </a:p>
          <a:p>
            <a:r>
              <a:rPr lang="lt-LT" dirty="0"/>
              <a:t>Kaip galite padėti mokyklai to pasiekti?</a:t>
            </a:r>
          </a:p>
          <a:p>
            <a:r>
              <a:rPr lang="lt-LT" dirty="0"/>
              <a:t>Ką dar norėtumėte pasakyti?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4220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96A2232-297A-47DC-9442-F20DF967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Pasiruošimas pokalbiams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91B2467-E1E3-459F-8615-1E30583960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/>
              <a:t>Informuojami tėvai.</a:t>
            </a:r>
          </a:p>
          <a:p>
            <a:r>
              <a:rPr lang="lt-LT" dirty="0"/>
              <a:t>Kalendoriaus sudarymas.</a:t>
            </a:r>
          </a:p>
          <a:p>
            <a:r>
              <a:rPr lang="lt-LT" dirty="0"/>
              <a:t>Vaiko savybių, charakterio, pomėgių ratas (vaikams ir tėvams).</a:t>
            </a:r>
          </a:p>
          <a:p>
            <a:r>
              <a:rPr lang="lt-LT" dirty="0"/>
              <a:t>Individualaus pokalbio anketos sudarymas.</a:t>
            </a:r>
          </a:p>
          <a:p>
            <a:r>
              <a:rPr lang="lt-LT" dirty="0"/>
              <a:t>pokalbio tikslų paaiškinimas tėvams ir vaikams.</a:t>
            </a:r>
          </a:p>
        </p:txBody>
      </p:sp>
    </p:spTree>
    <p:extLst>
      <p:ext uri="{BB962C8B-B14F-4D97-AF65-F5344CB8AC3E}">
        <p14:creationId xmlns:p14="http://schemas.microsoft.com/office/powerpoint/2010/main" val="77445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as 1">
            <a:extLst>
              <a:ext uri="{FF2B5EF4-FFF2-40B4-BE49-F238E27FC236}">
                <a16:creationId xmlns:a16="http://schemas.microsoft.com/office/drawing/2014/main" id="{E17FF977-F543-45FE-8EAB-9B96AFAC2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686446"/>
              </p:ext>
            </p:extLst>
          </p:nvPr>
        </p:nvGraphicFramePr>
        <p:xfrm>
          <a:off x="1965263" y="1782680"/>
          <a:ext cx="7649253" cy="485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9963870" imgH="6663135" progId="Word.Document.12">
                  <p:embed/>
                </p:oleObj>
              </mc:Choice>
              <mc:Fallback>
                <p:oleObj name="Document" r:id="rId3" imgW="9963870" imgH="66631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5263" y="1782680"/>
                        <a:ext cx="7649253" cy="4853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vadinimas 2">
            <a:extLst>
              <a:ext uri="{FF2B5EF4-FFF2-40B4-BE49-F238E27FC236}">
                <a16:creationId xmlns:a16="http://schemas.microsoft.com/office/drawing/2014/main" id="{AC1736C4-48A2-42EA-900D-65F02973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Sudaromas kalendorius</a:t>
            </a:r>
          </a:p>
        </p:txBody>
      </p:sp>
    </p:spTree>
    <p:extLst>
      <p:ext uri="{BB962C8B-B14F-4D97-AF65-F5344CB8AC3E}">
        <p14:creationId xmlns:p14="http://schemas.microsoft.com/office/powerpoint/2010/main" val="367762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9E5C8C6-867F-4FDA-9D0B-17354BA8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75" y="0"/>
            <a:ext cx="10364451" cy="1596177"/>
          </a:xfrm>
        </p:spPr>
        <p:txBody>
          <a:bodyPr/>
          <a:lstStyle/>
          <a:p>
            <a:r>
              <a:rPr lang="lt-LT" dirty="0"/>
              <a:t>Individualių pokalbių planas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CFDBD85F-BA07-4BA0-B8E1-0D2C28C5AC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3356" y="286292"/>
            <a:ext cx="4800288" cy="6891007"/>
          </a:xfrm>
        </p:spPr>
      </p:pic>
    </p:spTree>
    <p:extLst>
      <p:ext uri="{BB962C8B-B14F-4D97-AF65-F5344CB8AC3E}">
        <p14:creationId xmlns:p14="http://schemas.microsoft.com/office/powerpoint/2010/main" val="392527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as 3">
            <a:extLst>
              <a:ext uri="{FF2B5EF4-FFF2-40B4-BE49-F238E27FC236}">
                <a16:creationId xmlns:a16="http://schemas.microsoft.com/office/drawing/2014/main" id="{E0080AE0-9777-44CB-A3E3-AE9EE4F20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17503"/>
              </p:ext>
            </p:extLst>
          </p:nvPr>
        </p:nvGraphicFramePr>
        <p:xfrm>
          <a:off x="1819921" y="1373458"/>
          <a:ext cx="8202968" cy="548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8019773" imgH="5667202" progId="AcroExch.Document.DC">
                  <p:embed/>
                </p:oleObj>
              </mc:Choice>
              <mc:Fallback>
                <p:oleObj name="Acrobat Document" r:id="rId3" imgW="8019773" imgH="566720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9921" y="1373458"/>
                        <a:ext cx="8202968" cy="5484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vadinimas 5">
            <a:extLst>
              <a:ext uri="{FF2B5EF4-FFF2-40B4-BE49-F238E27FC236}">
                <a16:creationId xmlns:a16="http://schemas.microsoft.com/office/drawing/2014/main" id="{9C6A1DB8-B092-43DF-BC7A-7F04BF03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prstClr val="black"/>
                </a:solidFill>
                <a:ea typeface="+mn-ea"/>
                <a:cs typeface="+mn-cs"/>
              </a:rPr>
              <a:t>Užpildomas Vaiko savybių, charakterio, pomėgių ratas</a:t>
            </a:r>
            <a:endParaRPr lang="lt-LT" sz="5400" dirty="0"/>
          </a:p>
        </p:txBody>
      </p:sp>
    </p:spTree>
    <p:extLst>
      <p:ext uri="{BB962C8B-B14F-4D97-AF65-F5344CB8AC3E}">
        <p14:creationId xmlns:p14="http://schemas.microsoft.com/office/powerpoint/2010/main" val="409393971"/>
      </p:ext>
    </p:extLst>
  </p:cSld>
  <p:clrMapOvr>
    <a:masterClrMapping/>
  </p:clrMapOvr>
</p:sld>
</file>

<file path=ppt/theme/theme1.xml><?xml version="1.0" encoding="utf-8"?>
<a:theme xmlns:a="http://schemas.openxmlformats.org/drawingml/2006/main" name="Lašelis">
  <a:themeElements>
    <a:clrScheme name="Lašelis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Lašel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šel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Lašelis</Template>
  <TotalTime>246</TotalTime>
  <Words>414</Words>
  <Application>Microsoft Office PowerPoint</Application>
  <PresentationFormat>Plačiaekranė</PresentationFormat>
  <Paragraphs>68</Paragraphs>
  <Slides>17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2</vt:i4>
      </vt:variant>
      <vt:variant>
        <vt:lpstr>Skaidrių pavadinimai</vt:lpstr>
      </vt:variant>
      <vt:variant>
        <vt:i4>17</vt:i4>
      </vt:variant>
    </vt:vector>
  </HeadingPairs>
  <TitlesOfParts>
    <vt:vector size="25" baseType="lpstr">
      <vt:lpstr>Arial</vt:lpstr>
      <vt:lpstr>Calibri</vt:lpstr>
      <vt:lpstr>Oswald</vt:lpstr>
      <vt:lpstr>Tw Cen MT</vt:lpstr>
      <vt:lpstr>Verdana</vt:lpstr>
      <vt:lpstr>Lašelis</vt:lpstr>
      <vt:lpstr>Document</vt:lpstr>
      <vt:lpstr>Acrobat Document</vt:lpstr>
      <vt:lpstr>Mokinių pažinimas per individualų darbą su vaikais ir tėvais</vt:lpstr>
      <vt:lpstr>Tikslas ir uždaviniai</vt:lpstr>
      <vt:lpstr>„PowerPoint“ pateiktis</vt:lpstr>
      <vt:lpstr>Pažintis su šeima</vt:lpstr>
      <vt:lpstr>POKALBIO SU ŠEIMA KLAUSIMAI </vt:lpstr>
      <vt:lpstr>Pasiruošimas pokalbiams</vt:lpstr>
      <vt:lpstr>Sudaromas kalendorius</vt:lpstr>
      <vt:lpstr>Individualių pokalbių planas</vt:lpstr>
      <vt:lpstr>Užpildomas Vaiko savybių, charakterio, pomėgių ratas</vt:lpstr>
      <vt:lpstr>Vaikai apie save </vt:lpstr>
      <vt:lpstr>Individualaus pokalbio eiga</vt:lpstr>
      <vt:lpstr>    PIRMO INDIVIDUALAUS POKALBIO SU  ...................(vaiko vardas)................... KLAUSIMAI – ATSAKYMAI 2019-         - </vt:lpstr>
      <vt:lpstr>Įvykusio Pokalbio anketos pavyzdys</vt:lpstr>
      <vt:lpstr>„PowerPoint“ pateiktis</vt:lpstr>
      <vt:lpstr>„PowerPoint“ pateiktis</vt:lpstr>
      <vt:lpstr>   </vt:lpstr>
      <vt:lpstr>Filmukas   Erste Christmas Ad 2018_ What would Christmas be without love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KC</dc:creator>
  <cp:lastModifiedBy>VVPKRŠC</cp:lastModifiedBy>
  <cp:revision>29</cp:revision>
  <dcterms:created xsi:type="dcterms:W3CDTF">2019-10-22T13:08:27Z</dcterms:created>
  <dcterms:modified xsi:type="dcterms:W3CDTF">2019-12-16T16:14:22Z</dcterms:modified>
</cp:coreProperties>
</file>