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9" r:id="rId4"/>
    <p:sldId id="258" r:id="rId5"/>
    <p:sldId id="271" r:id="rId6"/>
    <p:sldId id="260" r:id="rId7"/>
    <p:sldId id="272" r:id="rId8"/>
    <p:sldId id="261" r:id="rId9"/>
    <p:sldId id="274" r:id="rId10"/>
    <p:sldId id="273" r:id="rId11"/>
    <p:sldId id="262" r:id="rId12"/>
    <p:sldId id="275" r:id="rId13"/>
    <p:sldId id="263" r:id="rId14"/>
    <p:sldId id="276" r:id="rId15"/>
    <p:sldId id="265" r:id="rId16"/>
    <p:sldId id="277" r:id="rId17"/>
    <p:sldId id="266" r:id="rId18"/>
    <p:sldId id="267" r:id="rId19"/>
    <p:sldId id="269" r:id="rId20"/>
    <p:sldId id="268" r:id="rId21"/>
    <p:sldId id="279" r:id="rId22"/>
    <p:sldId id="270" r:id="rId23"/>
    <p:sldId id="264" r:id="rId24"/>
    <p:sldId id="280" r:id="rId25"/>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28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7" name="Tiesioji jungtis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Antraštė 28"/>
          <p:cNvSpPr>
            <a:spLocks noGrp="1"/>
          </p:cNvSpPr>
          <p:nvPr>
            <p:ph type="ctrTitle"/>
          </p:nvPr>
        </p:nvSpPr>
        <p:spPr>
          <a:xfrm>
            <a:off x="381000" y="4853411"/>
            <a:ext cx="8458200" cy="1222375"/>
          </a:xfrm>
        </p:spPr>
        <p:txBody>
          <a:bodyPr anchor="t"/>
          <a:lstStyle/>
          <a:p>
            <a:r>
              <a:rPr kumimoji="0" lang="lt-LT"/>
              <a:t>Spustelėję redag. ruoš. pavad. stilių</a:t>
            </a:r>
            <a:endParaRPr kumimoji="0" lang="en-US"/>
          </a:p>
        </p:txBody>
      </p:sp>
      <p:sp>
        <p:nvSpPr>
          <p:cNvPr id="9" name="Antrinis pavadinimas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lt-LT"/>
              <a:t>Spustelėję redag. ruoš. paantrš. stilių</a:t>
            </a:r>
            <a:endParaRPr kumimoji="0" lang="en-US"/>
          </a:p>
        </p:txBody>
      </p:sp>
      <p:sp>
        <p:nvSpPr>
          <p:cNvPr id="16" name="Datos vietos rezervavimo ženklas 15"/>
          <p:cNvSpPr>
            <a:spLocks noGrp="1"/>
          </p:cNvSpPr>
          <p:nvPr>
            <p:ph type="dt" sz="half" idx="10"/>
          </p:nvPr>
        </p:nvSpPr>
        <p:spPr/>
        <p:txBody>
          <a:bodyPr/>
          <a:lstStyle/>
          <a:p>
            <a:fld id="{E9D50DCC-14B7-4354-B83E-D17E10614BD6}" type="datetimeFigureOut">
              <a:rPr lang="lt-LT" smtClean="0"/>
              <a:t>2021-05-05</a:t>
            </a:fld>
            <a:endParaRPr lang="lt-LT"/>
          </a:p>
        </p:txBody>
      </p:sp>
      <p:sp>
        <p:nvSpPr>
          <p:cNvPr id="2" name="Poraštės vietos rezervavimo ženklas 1"/>
          <p:cNvSpPr>
            <a:spLocks noGrp="1"/>
          </p:cNvSpPr>
          <p:nvPr>
            <p:ph type="ftr" sz="quarter" idx="11"/>
          </p:nvPr>
        </p:nvSpPr>
        <p:spPr/>
        <p:txBody>
          <a:bodyPr/>
          <a:lstStyle/>
          <a:p>
            <a:endParaRPr lang="lt-LT"/>
          </a:p>
        </p:txBody>
      </p:sp>
      <p:sp>
        <p:nvSpPr>
          <p:cNvPr id="15" name="Skaidrės numerio vietos rezervavimo ženklas 14"/>
          <p:cNvSpPr>
            <a:spLocks noGrp="1"/>
          </p:cNvSpPr>
          <p:nvPr>
            <p:ph type="sldNum" sz="quarter" idx="12"/>
          </p:nvPr>
        </p:nvSpPr>
        <p:spPr>
          <a:xfrm>
            <a:off x="8229600" y="6473952"/>
            <a:ext cx="758952" cy="246888"/>
          </a:xfrm>
        </p:spPr>
        <p:txBody>
          <a:bodyPr/>
          <a:lstStyle/>
          <a:p>
            <a:fld id="{C4DC92BC-0670-4D63-A9E0-7B0550768FFD}" type="slidenum">
              <a:rPr lang="lt-LT" smtClean="0"/>
              <a:t>‹#›</a:t>
            </a:fld>
            <a:endParaRPr lang="lt-LT"/>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kumimoji="0" lang="lt-LT"/>
              <a:t>Spustelėję redag. ruoš. pavad. stilių</a:t>
            </a:r>
            <a:endParaRPr kumimoji="0" lang="en-US"/>
          </a:p>
        </p:txBody>
      </p:sp>
      <p:sp>
        <p:nvSpPr>
          <p:cNvPr id="3" name="Vertikalaus teksto vietos rezervavimo ženklas 2"/>
          <p:cNvSpPr>
            <a:spLocks noGrp="1"/>
          </p:cNvSpPr>
          <p:nvPr>
            <p:ph type="body" orient="vert" idx="1"/>
          </p:nvPr>
        </p:nvSpPr>
        <p:spPr/>
        <p:txBody>
          <a:bodyPr vert="eaVert"/>
          <a:lstStyle/>
          <a:p>
            <a:pPr lvl="0" eaLnBrk="1" latinLnBrk="0" hangingPunct="1"/>
            <a:r>
              <a:rPr lang="lt-LT"/>
              <a:t>Spustelėję redag. ruoš. teksto stilių</a:t>
            </a:r>
          </a:p>
          <a:p>
            <a:pPr lvl="1" eaLnBrk="1" latinLnBrk="0" hangingPunct="1"/>
            <a:r>
              <a:rPr lang="lt-LT"/>
              <a:t>Antras lygmuo</a:t>
            </a:r>
          </a:p>
          <a:p>
            <a:pPr lvl="2" eaLnBrk="1" latinLnBrk="0" hangingPunct="1"/>
            <a:r>
              <a:rPr lang="lt-LT"/>
              <a:t>Trečias lygmuo</a:t>
            </a:r>
          </a:p>
          <a:p>
            <a:pPr lvl="3" eaLnBrk="1" latinLnBrk="0" hangingPunct="1"/>
            <a:r>
              <a:rPr lang="lt-LT"/>
              <a:t>Ketvirtas lygmuo</a:t>
            </a:r>
          </a:p>
          <a:p>
            <a:pPr lvl="4" eaLnBrk="1" latinLnBrk="0" hangingPunct="1"/>
            <a:r>
              <a:rPr lang="lt-LT"/>
              <a:t>Penktas lygmuo</a:t>
            </a:r>
            <a:endParaRPr kumimoji="0" lang="en-US"/>
          </a:p>
        </p:txBody>
      </p:sp>
      <p:sp>
        <p:nvSpPr>
          <p:cNvPr id="4" name="Datos vietos rezervavimo ženklas 3"/>
          <p:cNvSpPr>
            <a:spLocks noGrp="1"/>
          </p:cNvSpPr>
          <p:nvPr>
            <p:ph type="dt" sz="half" idx="10"/>
          </p:nvPr>
        </p:nvSpPr>
        <p:spPr/>
        <p:txBody>
          <a:bodyPr/>
          <a:lstStyle/>
          <a:p>
            <a:fld id="{E9D50DCC-14B7-4354-B83E-D17E10614BD6}" type="datetimeFigureOut">
              <a:rPr lang="lt-LT" smtClean="0"/>
              <a:t>2021-05-05</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C4DC92BC-0670-4D63-A9E0-7B0550768FFD}" type="slidenum">
              <a:rPr lang="lt-LT" smtClean="0"/>
              <a:t>‹#›</a:t>
            </a:fld>
            <a:endParaRPr lang="lt-LT"/>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858000" y="549276"/>
            <a:ext cx="1828800" cy="5851525"/>
          </a:xfrm>
        </p:spPr>
        <p:txBody>
          <a:bodyPr vert="eaVert"/>
          <a:lstStyle/>
          <a:p>
            <a:r>
              <a:rPr kumimoji="0" lang="lt-LT"/>
              <a:t>Spustelėję redag. ruoš. pavad. stilių</a:t>
            </a:r>
            <a:endParaRPr kumimoji="0" lang="en-US"/>
          </a:p>
        </p:txBody>
      </p:sp>
      <p:sp>
        <p:nvSpPr>
          <p:cNvPr id="3" name="Vertikalaus teksto vietos rezervavimo ženklas 2"/>
          <p:cNvSpPr>
            <a:spLocks noGrp="1"/>
          </p:cNvSpPr>
          <p:nvPr>
            <p:ph type="body" orient="vert" idx="1"/>
          </p:nvPr>
        </p:nvSpPr>
        <p:spPr>
          <a:xfrm>
            <a:off x="457200" y="549276"/>
            <a:ext cx="6248400" cy="5851525"/>
          </a:xfrm>
        </p:spPr>
        <p:txBody>
          <a:bodyPr vert="eaVert"/>
          <a:lstStyle/>
          <a:p>
            <a:pPr lvl="0" eaLnBrk="1" latinLnBrk="0" hangingPunct="1"/>
            <a:r>
              <a:rPr lang="lt-LT"/>
              <a:t>Spustelėję redag. ruoš. teksto stilių</a:t>
            </a:r>
          </a:p>
          <a:p>
            <a:pPr lvl="1" eaLnBrk="1" latinLnBrk="0" hangingPunct="1"/>
            <a:r>
              <a:rPr lang="lt-LT"/>
              <a:t>Antras lygmuo</a:t>
            </a:r>
          </a:p>
          <a:p>
            <a:pPr lvl="2" eaLnBrk="1" latinLnBrk="0" hangingPunct="1"/>
            <a:r>
              <a:rPr lang="lt-LT"/>
              <a:t>Trečias lygmuo</a:t>
            </a:r>
          </a:p>
          <a:p>
            <a:pPr lvl="3" eaLnBrk="1" latinLnBrk="0" hangingPunct="1"/>
            <a:r>
              <a:rPr lang="lt-LT"/>
              <a:t>Ketvirtas lygmuo</a:t>
            </a:r>
          </a:p>
          <a:p>
            <a:pPr lvl="4" eaLnBrk="1" latinLnBrk="0" hangingPunct="1"/>
            <a:r>
              <a:rPr lang="lt-LT"/>
              <a:t>Penktas lygmuo</a:t>
            </a:r>
            <a:endParaRPr kumimoji="0" lang="en-US"/>
          </a:p>
        </p:txBody>
      </p:sp>
      <p:sp>
        <p:nvSpPr>
          <p:cNvPr id="4" name="Datos vietos rezervavimo ženklas 3"/>
          <p:cNvSpPr>
            <a:spLocks noGrp="1"/>
          </p:cNvSpPr>
          <p:nvPr>
            <p:ph type="dt" sz="half" idx="10"/>
          </p:nvPr>
        </p:nvSpPr>
        <p:spPr/>
        <p:txBody>
          <a:bodyPr/>
          <a:lstStyle/>
          <a:p>
            <a:fld id="{E9D50DCC-14B7-4354-B83E-D17E10614BD6}" type="datetimeFigureOut">
              <a:rPr lang="lt-LT" smtClean="0"/>
              <a:t>2021-05-05</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C4DC92BC-0670-4D63-A9E0-7B0550768FFD}" type="slidenum">
              <a:rPr lang="lt-LT" smtClean="0"/>
              <a:t>‹#›</a:t>
            </a:fld>
            <a:endParaRPr lang="lt-LT"/>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2" name="Antraštė 21"/>
          <p:cNvSpPr>
            <a:spLocks noGrp="1"/>
          </p:cNvSpPr>
          <p:nvPr>
            <p:ph type="title"/>
          </p:nvPr>
        </p:nvSpPr>
        <p:spPr/>
        <p:txBody>
          <a:bodyPr/>
          <a:lstStyle/>
          <a:p>
            <a:r>
              <a:rPr kumimoji="0" lang="lt-LT"/>
              <a:t>Spustelėję redag. ruoš. pavad. stilių</a:t>
            </a:r>
            <a:endParaRPr kumimoji="0" lang="en-US"/>
          </a:p>
        </p:txBody>
      </p:sp>
      <p:sp>
        <p:nvSpPr>
          <p:cNvPr id="27" name="Turinio vietos rezervavimo ženklas 26"/>
          <p:cNvSpPr>
            <a:spLocks noGrp="1"/>
          </p:cNvSpPr>
          <p:nvPr>
            <p:ph idx="1"/>
          </p:nvPr>
        </p:nvSpPr>
        <p:spPr/>
        <p:txBody>
          <a:bodyPr/>
          <a:lstStyle/>
          <a:p>
            <a:pPr lvl="0" eaLnBrk="1" latinLnBrk="0" hangingPunct="1"/>
            <a:r>
              <a:rPr lang="lt-LT"/>
              <a:t>Spustelėję redag. ruoš. teksto stilių</a:t>
            </a:r>
          </a:p>
          <a:p>
            <a:pPr lvl="1" eaLnBrk="1" latinLnBrk="0" hangingPunct="1"/>
            <a:r>
              <a:rPr lang="lt-LT"/>
              <a:t>Antras lygmuo</a:t>
            </a:r>
          </a:p>
          <a:p>
            <a:pPr lvl="2" eaLnBrk="1" latinLnBrk="0" hangingPunct="1"/>
            <a:r>
              <a:rPr lang="lt-LT"/>
              <a:t>Trečias lygmuo</a:t>
            </a:r>
          </a:p>
          <a:p>
            <a:pPr lvl="3" eaLnBrk="1" latinLnBrk="0" hangingPunct="1"/>
            <a:r>
              <a:rPr lang="lt-LT"/>
              <a:t>Ketvirtas lygmuo</a:t>
            </a:r>
          </a:p>
          <a:p>
            <a:pPr lvl="4" eaLnBrk="1" latinLnBrk="0" hangingPunct="1"/>
            <a:r>
              <a:rPr lang="lt-LT"/>
              <a:t>Penktas lygmuo</a:t>
            </a:r>
            <a:endParaRPr kumimoji="0" lang="en-US"/>
          </a:p>
        </p:txBody>
      </p:sp>
      <p:sp>
        <p:nvSpPr>
          <p:cNvPr id="25" name="Datos vietos rezervavimo ženklas 24"/>
          <p:cNvSpPr>
            <a:spLocks noGrp="1"/>
          </p:cNvSpPr>
          <p:nvPr>
            <p:ph type="dt" sz="half" idx="10"/>
          </p:nvPr>
        </p:nvSpPr>
        <p:spPr/>
        <p:txBody>
          <a:bodyPr/>
          <a:lstStyle/>
          <a:p>
            <a:fld id="{E9D50DCC-14B7-4354-B83E-D17E10614BD6}" type="datetimeFigureOut">
              <a:rPr lang="lt-LT" smtClean="0"/>
              <a:t>2021-05-05</a:t>
            </a:fld>
            <a:endParaRPr lang="lt-LT"/>
          </a:p>
        </p:txBody>
      </p:sp>
      <p:sp>
        <p:nvSpPr>
          <p:cNvPr id="19" name="Poraštės vietos rezervavimo ženklas 18"/>
          <p:cNvSpPr>
            <a:spLocks noGrp="1"/>
          </p:cNvSpPr>
          <p:nvPr>
            <p:ph type="ftr" sz="quarter" idx="11"/>
          </p:nvPr>
        </p:nvSpPr>
        <p:spPr>
          <a:xfrm>
            <a:off x="3581400" y="76200"/>
            <a:ext cx="2895600" cy="288925"/>
          </a:xfrm>
        </p:spPr>
        <p:txBody>
          <a:bodyPr/>
          <a:lstStyle/>
          <a:p>
            <a:endParaRPr lang="lt-LT"/>
          </a:p>
        </p:txBody>
      </p:sp>
      <p:sp>
        <p:nvSpPr>
          <p:cNvPr id="16" name="Skaidrės numerio vietos rezervavimo ženklas 15"/>
          <p:cNvSpPr>
            <a:spLocks noGrp="1"/>
          </p:cNvSpPr>
          <p:nvPr>
            <p:ph type="sldNum" sz="quarter" idx="12"/>
          </p:nvPr>
        </p:nvSpPr>
        <p:spPr>
          <a:xfrm>
            <a:off x="8229600" y="6473952"/>
            <a:ext cx="758952" cy="246888"/>
          </a:xfrm>
        </p:spPr>
        <p:txBody>
          <a:bodyPr/>
          <a:lstStyle/>
          <a:p>
            <a:fld id="{C4DC92BC-0670-4D63-A9E0-7B0550768FFD}" type="slidenum">
              <a:rPr lang="lt-LT" smtClean="0"/>
              <a:t>‹#›</a:t>
            </a:fld>
            <a:endParaRPr lang="lt-LT"/>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bg>
      <p:bgRef idx="1003">
        <a:schemeClr val="bg2"/>
      </p:bgRef>
    </p:bg>
    <p:spTree>
      <p:nvGrpSpPr>
        <p:cNvPr id="1" name=""/>
        <p:cNvGrpSpPr/>
        <p:nvPr/>
      </p:nvGrpSpPr>
      <p:grpSpPr>
        <a:xfrm>
          <a:off x="0" y="0"/>
          <a:ext cx="0" cy="0"/>
          <a:chOff x="0" y="0"/>
          <a:chExt cx="0" cy="0"/>
        </a:xfrm>
      </p:grpSpPr>
      <p:sp>
        <p:nvSpPr>
          <p:cNvPr id="7" name="Tiesioji jungtis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ksto vietos rezervavimo ženklas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lt-LT"/>
              <a:t>Spustelėję redag. ruoš. teksto stilių</a:t>
            </a:r>
          </a:p>
        </p:txBody>
      </p:sp>
      <p:sp>
        <p:nvSpPr>
          <p:cNvPr id="19" name="Datos vietos rezervavimo ženklas 18"/>
          <p:cNvSpPr>
            <a:spLocks noGrp="1"/>
          </p:cNvSpPr>
          <p:nvPr>
            <p:ph type="dt" sz="half" idx="10"/>
          </p:nvPr>
        </p:nvSpPr>
        <p:spPr/>
        <p:txBody>
          <a:bodyPr/>
          <a:lstStyle/>
          <a:p>
            <a:fld id="{E9D50DCC-14B7-4354-B83E-D17E10614BD6}" type="datetimeFigureOut">
              <a:rPr lang="lt-LT" smtClean="0"/>
              <a:t>2021-05-05</a:t>
            </a:fld>
            <a:endParaRPr lang="lt-LT"/>
          </a:p>
        </p:txBody>
      </p:sp>
      <p:sp>
        <p:nvSpPr>
          <p:cNvPr id="11" name="Poraštės vietos rezervavimo ženklas 10"/>
          <p:cNvSpPr>
            <a:spLocks noGrp="1"/>
          </p:cNvSpPr>
          <p:nvPr>
            <p:ph type="ftr" sz="quarter" idx="11"/>
          </p:nvPr>
        </p:nvSpPr>
        <p:spPr/>
        <p:txBody>
          <a:bodyPr/>
          <a:lstStyle/>
          <a:p>
            <a:endParaRPr lang="lt-LT"/>
          </a:p>
        </p:txBody>
      </p:sp>
      <p:sp>
        <p:nvSpPr>
          <p:cNvPr id="16" name="Skaidrės numerio vietos rezervavimo ženklas 15"/>
          <p:cNvSpPr>
            <a:spLocks noGrp="1"/>
          </p:cNvSpPr>
          <p:nvPr>
            <p:ph type="sldNum" sz="quarter" idx="12"/>
          </p:nvPr>
        </p:nvSpPr>
        <p:spPr/>
        <p:txBody>
          <a:bodyPr/>
          <a:lstStyle/>
          <a:p>
            <a:fld id="{C4DC92BC-0670-4D63-A9E0-7B0550768FFD}" type="slidenum">
              <a:rPr lang="lt-LT" smtClean="0"/>
              <a:t>‹#›</a:t>
            </a:fld>
            <a:endParaRPr lang="lt-LT"/>
          </a:p>
        </p:txBody>
      </p:sp>
      <p:sp>
        <p:nvSpPr>
          <p:cNvPr id="8" name="Antraštė 7"/>
          <p:cNvSpPr>
            <a:spLocks noGrp="1"/>
          </p:cNvSpPr>
          <p:nvPr>
            <p:ph type="title"/>
          </p:nvPr>
        </p:nvSpPr>
        <p:spPr>
          <a:xfrm>
            <a:off x="180475" y="2947085"/>
            <a:ext cx="8686800" cy="1184825"/>
          </a:xfrm>
        </p:spPr>
        <p:txBody>
          <a:bodyPr rtlCol="0" anchor="t"/>
          <a:lstStyle>
            <a:lvl1pPr algn="r">
              <a:defRPr/>
            </a:lvl1pPr>
          </a:lstStyle>
          <a:p>
            <a:r>
              <a:rPr kumimoji="0" lang="lt-LT"/>
              <a:t>Spustelėję redag. ruoš. pavad. stilių</a:t>
            </a:r>
            <a:endParaRPr kumimoji="0" lang="en-US"/>
          </a:p>
        </p:txBody>
      </p:sp>
    </p:spTree>
  </p:cSld>
  <p:clrMapOvr>
    <a:overrideClrMapping bg1="dk1" tx1="lt1" bg2="dk2" tx2="lt2" accent1="accent1" accent2="accent2" accent3="accent3" accent4="accent4" accent5="accent5" accent6="accent6" hlink="hlink" folHlink="folHlink"/>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0" name="Antraštė 19"/>
          <p:cNvSpPr>
            <a:spLocks noGrp="1"/>
          </p:cNvSpPr>
          <p:nvPr>
            <p:ph type="title"/>
          </p:nvPr>
        </p:nvSpPr>
        <p:spPr>
          <a:xfrm>
            <a:off x="301752" y="457200"/>
            <a:ext cx="8686800" cy="841248"/>
          </a:xfrm>
        </p:spPr>
        <p:txBody>
          <a:bodyPr/>
          <a:lstStyle/>
          <a:p>
            <a:r>
              <a:rPr kumimoji="0" lang="lt-LT"/>
              <a:t>Spustelėję redag. ruoš. pavad. stilių</a:t>
            </a:r>
            <a:endParaRPr kumimoji="0" lang="en-US"/>
          </a:p>
        </p:txBody>
      </p:sp>
      <p:sp>
        <p:nvSpPr>
          <p:cNvPr id="14" name="Turinio vietos rezervavimo ženklas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lt-LT"/>
              <a:t>Spustelėję redag. ruoš. teksto stilių</a:t>
            </a:r>
          </a:p>
          <a:p>
            <a:pPr lvl="1" eaLnBrk="1" latinLnBrk="0" hangingPunct="1"/>
            <a:r>
              <a:rPr lang="lt-LT"/>
              <a:t>Antras lygmuo</a:t>
            </a:r>
          </a:p>
          <a:p>
            <a:pPr lvl="2" eaLnBrk="1" latinLnBrk="0" hangingPunct="1"/>
            <a:r>
              <a:rPr lang="lt-LT"/>
              <a:t>Trečias lygmuo</a:t>
            </a:r>
          </a:p>
          <a:p>
            <a:pPr lvl="3" eaLnBrk="1" latinLnBrk="0" hangingPunct="1"/>
            <a:r>
              <a:rPr lang="lt-LT"/>
              <a:t>Ketvirtas lygmuo</a:t>
            </a:r>
          </a:p>
          <a:p>
            <a:pPr lvl="4" eaLnBrk="1" latinLnBrk="0" hangingPunct="1"/>
            <a:r>
              <a:rPr lang="lt-LT"/>
              <a:t>Penktas lygmuo</a:t>
            </a:r>
            <a:endParaRPr kumimoji="0" lang="en-US"/>
          </a:p>
        </p:txBody>
      </p:sp>
      <p:sp>
        <p:nvSpPr>
          <p:cNvPr id="13" name="Turinio vietos rezervavimo ženklas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lt-LT"/>
              <a:t>Spustelėję redag. ruoš. teksto stilių</a:t>
            </a:r>
          </a:p>
          <a:p>
            <a:pPr lvl="1" eaLnBrk="1" latinLnBrk="0" hangingPunct="1"/>
            <a:r>
              <a:rPr lang="lt-LT"/>
              <a:t>Antras lygmuo</a:t>
            </a:r>
          </a:p>
          <a:p>
            <a:pPr lvl="2" eaLnBrk="1" latinLnBrk="0" hangingPunct="1"/>
            <a:r>
              <a:rPr lang="lt-LT"/>
              <a:t>Trečias lygmuo</a:t>
            </a:r>
          </a:p>
          <a:p>
            <a:pPr lvl="3" eaLnBrk="1" latinLnBrk="0" hangingPunct="1"/>
            <a:r>
              <a:rPr lang="lt-LT"/>
              <a:t>Ketvirtas lygmuo</a:t>
            </a:r>
          </a:p>
          <a:p>
            <a:pPr lvl="4" eaLnBrk="1" latinLnBrk="0" hangingPunct="1"/>
            <a:r>
              <a:rPr lang="lt-LT"/>
              <a:t>Penktas lygmuo</a:t>
            </a:r>
            <a:endParaRPr kumimoji="0" lang="en-US"/>
          </a:p>
        </p:txBody>
      </p:sp>
      <p:sp>
        <p:nvSpPr>
          <p:cNvPr id="21" name="Datos vietos rezervavimo ženklas 20"/>
          <p:cNvSpPr>
            <a:spLocks noGrp="1"/>
          </p:cNvSpPr>
          <p:nvPr>
            <p:ph type="dt" sz="half" idx="10"/>
          </p:nvPr>
        </p:nvSpPr>
        <p:spPr/>
        <p:txBody>
          <a:bodyPr/>
          <a:lstStyle/>
          <a:p>
            <a:fld id="{E9D50DCC-14B7-4354-B83E-D17E10614BD6}" type="datetimeFigureOut">
              <a:rPr lang="lt-LT" smtClean="0"/>
              <a:t>2021-05-05</a:t>
            </a:fld>
            <a:endParaRPr lang="lt-LT"/>
          </a:p>
        </p:txBody>
      </p:sp>
      <p:sp>
        <p:nvSpPr>
          <p:cNvPr id="10" name="Poraštės vietos rezervavimo ženklas 9"/>
          <p:cNvSpPr>
            <a:spLocks noGrp="1"/>
          </p:cNvSpPr>
          <p:nvPr>
            <p:ph type="ftr" sz="quarter" idx="11"/>
          </p:nvPr>
        </p:nvSpPr>
        <p:spPr/>
        <p:txBody>
          <a:bodyPr/>
          <a:lstStyle/>
          <a:p>
            <a:endParaRPr lang="lt-LT"/>
          </a:p>
        </p:txBody>
      </p:sp>
      <p:sp>
        <p:nvSpPr>
          <p:cNvPr id="31" name="Skaidrės numerio vietos rezervavimo ženklas 30"/>
          <p:cNvSpPr>
            <a:spLocks noGrp="1"/>
          </p:cNvSpPr>
          <p:nvPr>
            <p:ph type="sldNum" sz="quarter" idx="12"/>
          </p:nvPr>
        </p:nvSpPr>
        <p:spPr/>
        <p:txBody>
          <a:bodyPr/>
          <a:lstStyle/>
          <a:p>
            <a:fld id="{C4DC92BC-0670-4D63-A9E0-7B0550768FFD}" type="slidenum">
              <a:rPr lang="lt-LT" smtClean="0"/>
              <a:t>‹#›</a:t>
            </a:fld>
            <a:endParaRPr lang="lt-LT"/>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Lyginimas">
    <p:spTree>
      <p:nvGrpSpPr>
        <p:cNvPr id="1" name=""/>
        <p:cNvGrpSpPr/>
        <p:nvPr/>
      </p:nvGrpSpPr>
      <p:grpSpPr>
        <a:xfrm>
          <a:off x="0" y="0"/>
          <a:ext cx="0" cy="0"/>
          <a:chOff x="0" y="0"/>
          <a:chExt cx="0" cy="0"/>
        </a:xfrm>
      </p:grpSpPr>
      <p:sp>
        <p:nvSpPr>
          <p:cNvPr id="29" name="Antraštė 28"/>
          <p:cNvSpPr>
            <a:spLocks noGrp="1"/>
          </p:cNvSpPr>
          <p:nvPr>
            <p:ph type="title"/>
          </p:nvPr>
        </p:nvSpPr>
        <p:spPr>
          <a:xfrm>
            <a:off x="304800" y="5410200"/>
            <a:ext cx="8610600" cy="882650"/>
          </a:xfrm>
        </p:spPr>
        <p:txBody>
          <a:bodyPr anchor="ctr"/>
          <a:lstStyle>
            <a:lvl1pPr>
              <a:defRPr/>
            </a:lvl1pPr>
          </a:lstStyle>
          <a:p>
            <a:r>
              <a:rPr kumimoji="0" lang="lt-LT"/>
              <a:t>Spustelėję redag. ruoš. pavad. stilių</a:t>
            </a:r>
            <a:endParaRPr kumimoji="0" lang="en-US"/>
          </a:p>
        </p:txBody>
      </p:sp>
      <p:sp>
        <p:nvSpPr>
          <p:cNvPr id="13" name="Teksto vietos rezervavimo ženklas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lt-LT"/>
              <a:t>Spustelėję redag. ruoš. teksto stilių</a:t>
            </a:r>
          </a:p>
        </p:txBody>
      </p:sp>
      <p:sp>
        <p:nvSpPr>
          <p:cNvPr id="25" name="Teksto vietos rezervavimo ženklas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lt-LT"/>
              <a:t>Spustelėję redag. ruoš. teksto stilių</a:t>
            </a:r>
          </a:p>
        </p:txBody>
      </p:sp>
      <p:sp>
        <p:nvSpPr>
          <p:cNvPr id="4" name="Turinio vietos rezervavimo ženklas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lt-LT"/>
              <a:t>Spustelėję redag. ruoš. teksto stilių</a:t>
            </a:r>
          </a:p>
          <a:p>
            <a:pPr lvl="1" eaLnBrk="1" latinLnBrk="0" hangingPunct="1"/>
            <a:r>
              <a:rPr lang="lt-LT"/>
              <a:t>Antras lygmuo</a:t>
            </a:r>
          </a:p>
          <a:p>
            <a:pPr lvl="2" eaLnBrk="1" latinLnBrk="0" hangingPunct="1"/>
            <a:r>
              <a:rPr lang="lt-LT"/>
              <a:t>Trečias lygmuo</a:t>
            </a:r>
          </a:p>
          <a:p>
            <a:pPr lvl="3" eaLnBrk="1" latinLnBrk="0" hangingPunct="1"/>
            <a:r>
              <a:rPr lang="lt-LT"/>
              <a:t>Ketvirtas lygmuo</a:t>
            </a:r>
          </a:p>
          <a:p>
            <a:pPr lvl="4" eaLnBrk="1" latinLnBrk="0" hangingPunct="1"/>
            <a:r>
              <a:rPr lang="lt-LT"/>
              <a:t>Penktas lygmuo</a:t>
            </a:r>
            <a:endParaRPr kumimoji="0" lang="en-US"/>
          </a:p>
        </p:txBody>
      </p:sp>
      <p:sp>
        <p:nvSpPr>
          <p:cNvPr id="28" name="Turinio vietos rezervavimo ženklas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lt-LT"/>
              <a:t>Spustelėję redag. ruoš. teksto stilių</a:t>
            </a:r>
          </a:p>
          <a:p>
            <a:pPr lvl="1" eaLnBrk="1" latinLnBrk="0" hangingPunct="1"/>
            <a:r>
              <a:rPr lang="lt-LT"/>
              <a:t>Antras lygmuo</a:t>
            </a:r>
          </a:p>
          <a:p>
            <a:pPr lvl="2" eaLnBrk="1" latinLnBrk="0" hangingPunct="1"/>
            <a:r>
              <a:rPr lang="lt-LT"/>
              <a:t>Trečias lygmuo</a:t>
            </a:r>
          </a:p>
          <a:p>
            <a:pPr lvl="3" eaLnBrk="1" latinLnBrk="0" hangingPunct="1"/>
            <a:r>
              <a:rPr lang="lt-LT"/>
              <a:t>Ketvirtas lygmuo</a:t>
            </a:r>
          </a:p>
          <a:p>
            <a:pPr lvl="4" eaLnBrk="1" latinLnBrk="0" hangingPunct="1"/>
            <a:r>
              <a:rPr lang="lt-LT"/>
              <a:t>Penktas lygmuo</a:t>
            </a:r>
            <a:endParaRPr kumimoji="0" lang="en-US"/>
          </a:p>
        </p:txBody>
      </p:sp>
      <p:sp>
        <p:nvSpPr>
          <p:cNvPr id="10" name="Datos vietos rezervavimo ženklas 9"/>
          <p:cNvSpPr>
            <a:spLocks noGrp="1"/>
          </p:cNvSpPr>
          <p:nvPr>
            <p:ph type="dt" sz="half" idx="10"/>
          </p:nvPr>
        </p:nvSpPr>
        <p:spPr/>
        <p:txBody>
          <a:bodyPr/>
          <a:lstStyle/>
          <a:p>
            <a:fld id="{E9D50DCC-14B7-4354-B83E-D17E10614BD6}" type="datetimeFigureOut">
              <a:rPr lang="lt-LT" smtClean="0"/>
              <a:t>2021-05-05</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a:xfrm>
            <a:off x="8229600" y="6477000"/>
            <a:ext cx="762000" cy="246888"/>
          </a:xfrm>
        </p:spPr>
        <p:txBody>
          <a:bodyPr/>
          <a:lstStyle/>
          <a:p>
            <a:fld id="{C4DC92BC-0670-4D63-A9E0-7B0550768FFD}" type="slidenum">
              <a:rPr lang="lt-LT" smtClean="0"/>
              <a:t>‹#›</a:t>
            </a:fld>
            <a:endParaRPr lang="lt-LT"/>
          </a:p>
        </p:txBody>
      </p:sp>
      <p:sp>
        <p:nvSpPr>
          <p:cNvPr id="11" name="Tiesioji jungtis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30" name="Antraštė 29"/>
          <p:cNvSpPr>
            <a:spLocks noGrp="1"/>
          </p:cNvSpPr>
          <p:nvPr>
            <p:ph type="title"/>
          </p:nvPr>
        </p:nvSpPr>
        <p:spPr>
          <a:xfrm>
            <a:off x="301752" y="457200"/>
            <a:ext cx="8686800" cy="841248"/>
          </a:xfrm>
        </p:spPr>
        <p:txBody>
          <a:bodyPr/>
          <a:lstStyle/>
          <a:p>
            <a:r>
              <a:rPr kumimoji="0" lang="lt-LT"/>
              <a:t>Spustelėję redag. ruoš. pavad. stilių</a:t>
            </a:r>
            <a:endParaRPr kumimoji="0" lang="en-US"/>
          </a:p>
        </p:txBody>
      </p:sp>
      <p:sp>
        <p:nvSpPr>
          <p:cNvPr id="12" name="Datos vietos rezervavimo ženklas 11"/>
          <p:cNvSpPr>
            <a:spLocks noGrp="1"/>
          </p:cNvSpPr>
          <p:nvPr>
            <p:ph type="dt" sz="half" idx="10"/>
          </p:nvPr>
        </p:nvSpPr>
        <p:spPr/>
        <p:txBody>
          <a:bodyPr/>
          <a:lstStyle/>
          <a:p>
            <a:fld id="{E9D50DCC-14B7-4354-B83E-D17E10614BD6}" type="datetimeFigureOut">
              <a:rPr lang="lt-LT" smtClean="0"/>
              <a:t>2021-05-05</a:t>
            </a:fld>
            <a:endParaRPr lang="lt-LT"/>
          </a:p>
        </p:txBody>
      </p:sp>
      <p:sp>
        <p:nvSpPr>
          <p:cNvPr id="21" name="Poraštės vietos rezervavimo ženklas 20"/>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C4DC92BC-0670-4D63-A9E0-7B0550768FFD}" type="slidenum">
              <a:rPr lang="lt-LT" smtClean="0"/>
              <a:t>‹#›</a:t>
            </a:fld>
            <a:endParaRPr lang="lt-LT"/>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ščia">
    <p:spTree>
      <p:nvGrpSpPr>
        <p:cNvPr id="1" name=""/>
        <p:cNvGrpSpPr/>
        <p:nvPr/>
      </p:nvGrpSpPr>
      <p:grpSpPr>
        <a:xfrm>
          <a:off x="0" y="0"/>
          <a:ext cx="0" cy="0"/>
          <a:chOff x="0" y="0"/>
          <a:chExt cx="0" cy="0"/>
        </a:xfrm>
      </p:grpSpPr>
      <p:sp>
        <p:nvSpPr>
          <p:cNvPr id="3" name="Datos vietos rezervavimo ženklas 2"/>
          <p:cNvSpPr>
            <a:spLocks noGrp="1"/>
          </p:cNvSpPr>
          <p:nvPr>
            <p:ph type="dt" sz="half" idx="10"/>
          </p:nvPr>
        </p:nvSpPr>
        <p:spPr/>
        <p:txBody>
          <a:bodyPr/>
          <a:lstStyle/>
          <a:p>
            <a:fld id="{E9D50DCC-14B7-4354-B83E-D17E10614BD6}" type="datetimeFigureOut">
              <a:rPr lang="lt-LT" smtClean="0"/>
              <a:t>2021-05-05</a:t>
            </a:fld>
            <a:endParaRPr lang="lt-LT"/>
          </a:p>
        </p:txBody>
      </p:sp>
      <p:sp>
        <p:nvSpPr>
          <p:cNvPr id="24" name="Poraštės vietos rezervavimo ženklas 23"/>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C4DC92BC-0670-4D63-A9E0-7B0550768FFD}" type="slidenum">
              <a:rPr lang="lt-LT" smtClean="0"/>
              <a:t>‹#›</a:t>
            </a:fld>
            <a:endParaRPr lang="lt-LT"/>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sp>
        <p:nvSpPr>
          <p:cNvPr id="8" name="Tiesioji jungtis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Antraštė 11"/>
          <p:cNvSpPr>
            <a:spLocks noGrp="1"/>
          </p:cNvSpPr>
          <p:nvPr>
            <p:ph type="title"/>
          </p:nvPr>
        </p:nvSpPr>
        <p:spPr>
          <a:xfrm>
            <a:off x="457200" y="5486400"/>
            <a:ext cx="8458200" cy="520700"/>
          </a:xfrm>
        </p:spPr>
        <p:txBody>
          <a:bodyPr anchor="ctr"/>
          <a:lstStyle>
            <a:lvl1pPr algn="l">
              <a:buNone/>
              <a:defRPr sz="2000" b="1"/>
            </a:lvl1pPr>
          </a:lstStyle>
          <a:p>
            <a:r>
              <a:rPr kumimoji="0" lang="lt-LT"/>
              <a:t>Spustelėję redag. ruoš. pavad. stilių</a:t>
            </a:r>
            <a:endParaRPr kumimoji="0" lang="en-US"/>
          </a:p>
        </p:txBody>
      </p:sp>
      <p:sp>
        <p:nvSpPr>
          <p:cNvPr id="26" name="Teksto vietos rezervavimo ženklas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lt-LT"/>
              <a:t>Spustelėję redag. ruoš. teksto stilių</a:t>
            </a:r>
          </a:p>
        </p:txBody>
      </p:sp>
      <p:sp>
        <p:nvSpPr>
          <p:cNvPr id="14" name="Turinio vietos rezervavimo ženklas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lt-LT"/>
              <a:t>Spustelėję redag. ruoš. teksto stilių</a:t>
            </a:r>
          </a:p>
          <a:p>
            <a:pPr lvl="1" eaLnBrk="1" latinLnBrk="0" hangingPunct="1"/>
            <a:r>
              <a:rPr lang="lt-LT"/>
              <a:t>Antras lygmuo</a:t>
            </a:r>
          </a:p>
          <a:p>
            <a:pPr lvl="2" eaLnBrk="1" latinLnBrk="0" hangingPunct="1"/>
            <a:r>
              <a:rPr lang="lt-LT"/>
              <a:t>Trečias lygmuo</a:t>
            </a:r>
          </a:p>
          <a:p>
            <a:pPr lvl="3" eaLnBrk="1" latinLnBrk="0" hangingPunct="1"/>
            <a:r>
              <a:rPr lang="lt-LT"/>
              <a:t>Ketvirtas lygmuo</a:t>
            </a:r>
          </a:p>
          <a:p>
            <a:pPr lvl="4" eaLnBrk="1" latinLnBrk="0" hangingPunct="1"/>
            <a:r>
              <a:rPr lang="lt-LT"/>
              <a:t>Penktas lygmuo</a:t>
            </a:r>
            <a:endParaRPr kumimoji="0" lang="en-US"/>
          </a:p>
        </p:txBody>
      </p:sp>
      <p:sp>
        <p:nvSpPr>
          <p:cNvPr id="25" name="Datos vietos rezervavimo ženklas 24"/>
          <p:cNvSpPr>
            <a:spLocks noGrp="1"/>
          </p:cNvSpPr>
          <p:nvPr>
            <p:ph type="dt" sz="half" idx="10"/>
          </p:nvPr>
        </p:nvSpPr>
        <p:spPr/>
        <p:txBody>
          <a:bodyPr/>
          <a:lstStyle/>
          <a:p>
            <a:fld id="{E9D50DCC-14B7-4354-B83E-D17E10614BD6}" type="datetimeFigureOut">
              <a:rPr lang="lt-LT" smtClean="0"/>
              <a:t>2021-05-05</a:t>
            </a:fld>
            <a:endParaRPr lang="lt-LT"/>
          </a:p>
        </p:txBody>
      </p:sp>
      <p:sp>
        <p:nvSpPr>
          <p:cNvPr id="29" name="Poraštės vietos rezervavimo ženklas 28"/>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C4DC92BC-0670-4D63-A9E0-7B0550768FFD}" type="slidenum">
              <a:rPr lang="lt-LT" smtClean="0"/>
              <a:t>‹#›</a:t>
            </a:fld>
            <a:endParaRPr lang="lt-LT"/>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13" name="Paveikslėlio vietos rezervavimo ženklas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lt-LT"/>
              <a:t>Spustelėkite piktogr. norėdami įtraukti pav.</a:t>
            </a:r>
            <a:endParaRPr kumimoji="0" lang="en-US" dirty="0"/>
          </a:p>
        </p:txBody>
      </p:sp>
      <p:sp>
        <p:nvSpPr>
          <p:cNvPr id="7" name="Datos vietos rezervavimo ženklas 6"/>
          <p:cNvSpPr>
            <a:spLocks noGrp="1"/>
          </p:cNvSpPr>
          <p:nvPr>
            <p:ph type="dt" sz="half" idx="10"/>
          </p:nvPr>
        </p:nvSpPr>
        <p:spPr/>
        <p:txBody>
          <a:bodyPr/>
          <a:lstStyle/>
          <a:p>
            <a:fld id="{E9D50DCC-14B7-4354-B83E-D17E10614BD6}" type="datetimeFigureOut">
              <a:rPr lang="lt-LT" smtClean="0"/>
              <a:t>2021-05-05</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31" name="Skaidrės numerio vietos rezervavimo ženklas 30"/>
          <p:cNvSpPr>
            <a:spLocks noGrp="1"/>
          </p:cNvSpPr>
          <p:nvPr>
            <p:ph type="sldNum" sz="quarter" idx="12"/>
          </p:nvPr>
        </p:nvSpPr>
        <p:spPr/>
        <p:txBody>
          <a:bodyPr/>
          <a:lstStyle/>
          <a:p>
            <a:fld id="{C4DC92BC-0670-4D63-A9E0-7B0550768FFD}" type="slidenum">
              <a:rPr lang="lt-LT" smtClean="0"/>
              <a:t>‹#›</a:t>
            </a:fld>
            <a:endParaRPr lang="lt-LT"/>
          </a:p>
        </p:txBody>
      </p:sp>
      <p:sp>
        <p:nvSpPr>
          <p:cNvPr id="17" name="Antraštė 16"/>
          <p:cNvSpPr>
            <a:spLocks noGrp="1"/>
          </p:cNvSpPr>
          <p:nvPr>
            <p:ph type="title"/>
          </p:nvPr>
        </p:nvSpPr>
        <p:spPr>
          <a:xfrm>
            <a:off x="381000" y="4993760"/>
            <a:ext cx="5867400" cy="522288"/>
          </a:xfrm>
        </p:spPr>
        <p:txBody>
          <a:bodyPr anchor="ctr"/>
          <a:lstStyle>
            <a:lvl1pPr algn="l">
              <a:buNone/>
              <a:defRPr sz="2000" b="1"/>
            </a:lvl1pPr>
          </a:lstStyle>
          <a:p>
            <a:r>
              <a:rPr kumimoji="0" lang="lt-LT"/>
              <a:t>Spustelėję redag. ruoš. pavad. stilių</a:t>
            </a:r>
            <a:endParaRPr kumimoji="0" lang="en-US"/>
          </a:p>
        </p:txBody>
      </p:sp>
      <p:sp>
        <p:nvSpPr>
          <p:cNvPr id="26" name="Teksto vietos rezervavimo ženklas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lt-LT"/>
              <a:t>Spustelėję redag. ruoš. teksto stilių</a:t>
            </a:r>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iesioji jungtis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ksto vietos rezervavimo ženklas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lt-LT"/>
              <a:t>Spustelėję redag. ruoš. teksto stilių</a:t>
            </a:r>
          </a:p>
          <a:p>
            <a:pPr lvl="1" eaLnBrk="1" latinLnBrk="0" hangingPunct="1"/>
            <a:r>
              <a:rPr kumimoji="0" lang="lt-LT"/>
              <a:t>Antras lygmuo</a:t>
            </a:r>
          </a:p>
          <a:p>
            <a:pPr lvl="2" eaLnBrk="1" latinLnBrk="0" hangingPunct="1"/>
            <a:r>
              <a:rPr kumimoji="0" lang="lt-LT"/>
              <a:t>Trečias lygmuo</a:t>
            </a:r>
          </a:p>
          <a:p>
            <a:pPr lvl="3" eaLnBrk="1" latinLnBrk="0" hangingPunct="1"/>
            <a:r>
              <a:rPr kumimoji="0" lang="lt-LT"/>
              <a:t>Ketvirtas lygmuo</a:t>
            </a:r>
          </a:p>
          <a:p>
            <a:pPr lvl="4" eaLnBrk="1" latinLnBrk="0" hangingPunct="1"/>
            <a:r>
              <a:rPr kumimoji="0" lang="lt-LT"/>
              <a:t>Penktas lygmuo</a:t>
            </a:r>
            <a:endParaRPr kumimoji="0" lang="en-US"/>
          </a:p>
        </p:txBody>
      </p:sp>
      <p:sp>
        <p:nvSpPr>
          <p:cNvPr id="11" name="Datos vietos rezervavimo ženklas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9D50DCC-14B7-4354-B83E-D17E10614BD6}" type="datetimeFigureOut">
              <a:rPr lang="lt-LT" smtClean="0"/>
              <a:t>2021-05-05</a:t>
            </a:fld>
            <a:endParaRPr lang="lt-LT"/>
          </a:p>
        </p:txBody>
      </p:sp>
      <p:sp>
        <p:nvSpPr>
          <p:cNvPr id="28" name="Poraštės vietos rezervavimo ženklas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lt-LT"/>
          </a:p>
        </p:txBody>
      </p:sp>
      <p:sp>
        <p:nvSpPr>
          <p:cNvPr id="5" name="Skaidrės numerio vietos rezervavimo ženklas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4DC92BC-0670-4D63-A9E0-7B0550768FFD}" type="slidenum">
              <a:rPr lang="lt-LT" smtClean="0"/>
              <a:t>‹#›</a:t>
            </a:fld>
            <a:endParaRPr lang="lt-LT"/>
          </a:p>
        </p:txBody>
      </p:sp>
      <p:sp>
        <p:nvSpPr>
          <p:cNvPr id="10" name="Pavadinimo vietos rezervavimo ženklas 9"/>
          <p:cNvSpPr>
            <a:spLocks noGrp="1"/>
          </p:cNvSpPr>
          <p:nvPr>
            <p:ph type="title"/>
          </p:nvPr>
        </p:nvSpPr>
        <p:spPr>
          <a:xfrm>
            <a:off x="304800" y="457200"/>
            <a:ext cx="8686800" cy="838200"/>
          </a:xfrm>
          <a:prstGeom prst="rect">
            <a:avLst/>
          </a:prstGeom>
        </p:spPr>
        <p:txBody>
          <a:bodyPr vert="horz" anchor="ctr">
            <a:normAutofit/>
          </a:bodyPr>
          <a:lstStyle/>
          <a:p>
            <a:r>
              <a:rPr kumimoji="0" lang="lt-LT"/>
              <a:t>Spustelėję redag. ruoš. pavad. stilių</a:t>
            </a:r>
            <a:endParaRPr kumimoji="0" lang="en-US"/>
          </a:p>
        </p:txBody>
      </p:sp>
      <p:sp>
        <p:nvSpPr>
          <p:cNvPr id="9" name="Tiesioji jungtis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esioji jungtis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randomBar dir="vert"/>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1371600" y="1052736"/>
            <a:ext cx="6400800" cy="2101944"/>
          </a:xfrm>
        </p:spPr>
        <p:txBody>
          <a:bodyPr>
            <a:normAutofit/>
          </a:bodyPr>
          <a:lstStyle/>
          <a:p>
            <a:r>
              <a:rPr lang="lt-LT" b="1" dirty="0"/>
              <a:t>Pašaukimas ir atsivėrimas Slėpiniui</a:t>
            </a:r>
            <a:br>
              <a:rPr lang="lt-LT" dirty="0"/>
            </a:br>
            <a:r>
              <a:rPr lang="lt-LT" b="1" dirty="0"/>
              <a:t>Paskutinė vakarienė Mt 26</a:t>
            </a:r>
            <a:endParaRPr lang="lt-LT" dirty="0"/>
          </a:p>
        </p:txBody>
      </p:sp>
      <p:sp>
        <p:nvSpPr>
          <p:cNvPr id="3" name="Antrinis pavadinimas 2"/>
          <p:cNvSpPr>
            <a:spLocks noGrp="1"/>
          </p:cNvSpPr>
          <p:nvPr>
            <p:ph type="subTitle" idx="1"/>
          </p:nvPr>
        </p:nvSpPr>
        <p:spPr/>
        <p:txBody>
          <a:bodyPr>
            <a:noAutofit/>
          </a:bodyPr>
          <a:lstStyle/>
          <a:p>
            <a:r>
              <a:rPr lang="lt-LT" sz="2800" dirty="0">
                <a:solidFill>
                  <a:schemeClr val="tx1"/>
                </a:solidFill>
              </a:rPr>
              <a:t>Modulis „Pašaukimas gyvenimui“</a:t>
            </a:r>
          </a:p>
          <a:p>
            <a:r>
              <a:rPr lang="lt-LT" sz="2800" dirty="0">
                <a:solidFill>
                  <a:schemeClr val="tx1"/>
                </a:solidFill>
              </a:rPr>
              <a:t>III  etapas</a:t>
            </a:r>
          </a:p>
          <a:p>
            <a:r>
              <a:rPr lang="lt-LT" sz="2800" dirty="0">
                <a:solidFill>
                  <a:schemeClr val="tx1"/>
                </a:solidFill>
              </a:rPr>
              <a:t>Parengė tikybos </a:t>
            </a:r>
            <a:r>
              <a:rPr lang="lt-LT" sz="2800" dirty="0" err="1">
                <a:solidFill>
                  <a:schemeClr val="tx1"/>
                </a:solidFill>
              </a:rPr>
              <a:t>vyr</a:t>
            </a:r>
            <a:r>
              <a:rPr lang="lt-LT" sz="2800" dirty="0">
                <a:solidFill>
                  <a:schemeClr val="tx1"/>
                </a:solidFill>
              </a:rPr>
              <a:t>. mokytoja Dalia </a:t>
            </a:r>
            <a:r>
              <a:rPr lang="lt-LT" sz="2800" dirty="0" err="1">
                <a:solidFill>
                  <a:schemeClr val="tx1"/>
                </a:solidFill>
              </a:rPr>
              <a:t>Bajarūnienė</a:t>
            </a:r>
            <a:endParaRPr lang="lt-LT" sz="2800" dirty="0">
              <a:solidFill>
                <a:schemeClr val="tx1"/>
              </a:solidFill>
            </a:endParaRPr>
          </a:p>
        </p:txBody>
      </p:sp>
    </p:spTree>
    <p:extLst>
      <p:ext uri="{BB962C8B-B14F-4D97-AF65-F5344CB8AC3E}">
        <p14:creationId xmlns:p14="http://schemas.microsoft.com/office/powerpoint/2010/main" val="1885896978"/>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359" y="692696"/>
            <a:ext cx="9009839"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9308489"/>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b="1" dirty="0">
                <a:effectLst/>
              </a:rPr>
              <a:t>Simbolika kūrinyje „Paskutinė vakarienė“ </a:t>
            </a:r>
            <a:endParaRPr lang="lt-LT" dirty="0"/>
          </a:p>
        </p:txBody>
      </p:sp>
      <p:sp>
        <p:nvSpPr>
          <p:cNvPr id="3" name="Turinio vietos rezervavimo ženklas 2"/>
          <p:cNvSpPr>
            <a:spLocks noGrp="1"/>
          </p:cNvSpPr>
          <p:nvPr>
            <p:ph idx="1"/>
          </p:nvPr>
        </p:nvSpPr>
        <p:spPr/>
        <p:txBody>
          <a:bodyPr/>
          <a:lstStyle/>
          <a:p>
            <a:pPr marL="0" indent="0" algn="just">
              <a:buNone/>
            </a:pPr>
            <a:r>
              <a:rPr lang="lt-LT" dirty="0"/>
              <a:t>Raudonas Mesijo rūbas reiškia – dievišką ir begalinę meilę žmonėms (raudona spalva – gyvenimo, meilės, šilumos, vaisingumo spalva). Duona, vienas svarbiausių maisto produktų; simbolizuoja dvasios peną (</a:t>
            </a:r>
            <a:r>
              <a:rPr lang="lt-LT" dirty="0" err="1"/>
              <a:t>Becker</a:t>
            </a:r>
            <a:r>
              <a:rPr lang="lt-LT" dirty="0"/>
              <a:t>, 1996, </a:t>
            </a:r>
            <a:r>
              <a:rPr lang="lt-LT" dirty="0" err="1"/>
              <a:t>p</a:t>
            </a:r>
            <a:r>
              <a:rPr lang="lt-LT" dirty="0"/>
              <a:t>. </a:t>
            </a:r>
            <a:r>
              <a:rPr lang="en-US" dirty="0"/>
              <a:t>61, </a:t>
            </a:r>
            <a:r>
              <a:rPr lang="lt-LT" dirty="0"/>
              <a:t>211). </a:t>
            </a:r>
          </a:p>
        </p:txBody>
      </p:sp>
    </p:spTree>
    <p:extLst>
      <p:ext uri="{BB962C8B-B14F-4D97-AF65-F5344CB8AC3E}">
        <p14:creationId xmlns:p14="http://schemas.microsoft.com/office/powerpoint/2010/main" val="2000559934"/>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373" y="1412776"/>
            <a:ext cx="9038551"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713885"/>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i="1" dirty="0"/>
              <a:t>Kūrybinis darbas</a:t>
            </a:r>
            <a:r>
              <a:rPr lang="en-US" i="1" dirty="0"/>
              <a:t> </a:t>
            </a:r>
            <a:r>
              <a:rPr lang="en-US" i="1" dirty="0" err="1"/>
              <a:t>Grup</a:t>
            </a:r>
            <a:r>
              <a:rPr lang="lt-LT" i="1" dirty="0"/>
              <a:t>ė</a:t>
            </a:r>
            <a:r>
              <a:rPr lang="en-US" i="1" dirty="0"/>
              <a:t>se</a:t>
            </a:r>
            <a:r>
              <a:rPr lang="en-US" dirty="0"/>
              <a:t>:</a:t>
            </a:r>
            <a:r>
              <a:rPr lang="lt-LT" dirty="0"/>
              <a:t> </a:t>
            </a:r>
            <a:br>
              <a:rPr lang="en-US" dirty="0"/>
            </a:br>
            <a:endParaRPr lang="lt-LT" dirty="0"/>
          </a:p>
        </p:txBody>
      </p:sp>
      <p:sp>
        <p:nvSpPr>
          <p:cNvPr id="3" name="Turinio vietos rezervavimo ženklas 2"/>
          <p:cNvSpPr>
            <a:spLocks noGrp="1"/>
          </p:cNvSpPr>
          <p:nvPr>
            <p:ph idx="1"/>
          </p:nvPr>
        </p:nvSpPr>
        <p:spPr>
          <a:xfrm>
            <a:off x="304800" y="1554162"/>
            <a:ext cx="8686800" cy="5115198"/>
          </a:xfrm>
        </p:spPr>
        <p:txBody>
          <a:bodyPr>
            <a:normAutofit lnSpcReduction="10000"/>
          </a:bodyPr>
          <a:lstStyle/>
          <a:p>
            <a:r>
              <a:rPr lang="en-US" b="1" u="sng" dirty="0" err="1"/>
              <a:t>Individualus</a:t>
            </a:r>
            <a:r>
              <a:rPr lang="en-US" b="1" u="sng" dirty="0"/>
              <a:t> </a:t>
            </a:r>
            <a:r>
              <a:rPr lang="en-US" b="1" u="sng" dirty="0" err="1"/>
              <a:t>darbas</a:t>
            </a:r>
            <a:r>
              <a:rPr lang="en-US" dirty="0"/>
              <a:t>: </a:t>
            </a:r>
            <a:r>
              <a:rPr lang="lt-LT" dirty="0"/>
              <a:t>Mokiniai ant išdalintų lapelių užrašo savo atsakymą į klausimą </a:t>
            </a:r>
            <a:r>
              <a:rPr lang="lt-LT" b="1" dirty="0"/>
              <a:t>„Kas Tu, Dieve, esi?“. </a:t>
            </a:r>
            <a:r>
              <a:rPr lang="lt-LT" dirty="0"/>
              <a:t>Po to pristato savo mintis ir lapelius su atsakymais suklijuoja ant vieno lapo.</a:t>
            </a:r>
          </a:p>
          <a:p>
            <a:r>
              <a:rPr lang="lt-LT" b="1" i="1" u="sng" dirty="0"/>
              <a:t>Darbas grupėse</a:t>
            </a:r>
            <a:r>
              <a:rPr lang="lt-LT" u="sng" dirty="0"/>
              <a:t>.  </a:t>
            </a:r>
            <a:r>
              <a:rPr lang="lt-LT" dirty="0"/>
              <a:t>Mokiniai suskirstomi į grupes. Viena grupė svarsto „gyvenimas yra paslaptis“, kita grupė – „paslaptis yra gyvenimas“. Ekspertų grupė sužymi visus teiginius ir visus argumentus suskirsto lentelėje </a:t>
            </a:r>
            <a:r>
              <a:rPr lang="lt-LT" b="1" dirty="0"/>
              <a:t>„už“ </a:t>
            </a:r>
            <a:r>
              <a:rPr lang="lt-LT" dirty="0"/>
              <a:t>ir </a:t>
            </a:r>
            <a:r>
              <a:rPr lang="lt-LT" b="1" dirty="0"/>
              <a:t>„prieš“. </a:t>
            </a:r>
            <a:r>
              <a:rPr lang="lt-LT" dirty="0"/>
              <a:t>Pateikia savo vertinimą. Darbų apibendrinimas.</a:t>
            </a:r>
          </a:p>
          <a:p>
            <a:endParaRPr lang="lt-LT" dirty="0"/>
          </a:p>
          <a:p>
            <a:endParaRPr lang="lt-LT" dirty="0"/>
          </a:p>
        </p:txBody>
      </p:sp>
    </p:spTree>
    <p:extLst>
      <p:ext uri="{BB962C8B-B14F-4D97-AF65-F5344CB8AC3E}">
        <p14:creationId xmlns:p14="http://schemas.microsoft.com/office/powerpoint/2010/main" val="3808547674"/>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a:t>Ką mąstė kiekvienas narys???</a:t>
            </a:r>
          </a:p>
        </p:txBody>
      </p:sp>
      <p:sp>
        <p:nvSpPr>
          <p:cNvPr id="3" name="Turinio vietos rezervavimo ženklas 2"/>
          <p:cNvSpPr>
            <a:spLocks noGrp="1"/>
          </p:cNvSpPr>
          <p:nvPr>
            <p:ph idx="1"/>
          </p:nvPr>
        </p:nvSpPr>
        <p:spPr/>
        <p:txBody>
          <a:bodyPr/>
          <a:lstStyle/>
          <a:p>
            <a:endParaRPr lang="lt-LT"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61" y="1520824"/>
            <a:ext cx="8223951" cy="514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0709110"/>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304800" y="116632"/>
            <a:ext cx="8686800" cy="864096"/>
          </a:xfrm>
        </p:spPr>
        <p:txBody>
          <a:bodyPr>
            <a:normAutofit fontScale="90000"/>
          </a:bodyPr>
          <a:lstStyle/>
          <a:p>
            <a:pPr algn="ctr"/>
            <a:r>
              <a:rPr lang="lt-LT" sz="2800" dirty="0"/>
              <a:t>Pašaukimas ir atsivėrimas paslapčiai (slėpiniui)</a:t>
            </a:r>
            <a:br>
              <a:rPr lang="lt-LT" sz="2800" dirty="0"/>
            </a:br>
            <a:endParaRPr lang="lt-LT" sz="2800" dirty="0"/>
          </a:p>
        </p:txBody>
      </p:sp>
      <p:sp>
        <p:nvSpPr>
          <p:cNvPr id="3" name="Turinio vietos rezervavimo ženklas 2"/>
          <p:cNvSpPr>
            <a:spLocks noGrp="1"/>
          </p:cNvSpPr>
          <p:nvPr>
            <p:ph idx="1"/>
          </p:nvPr>
        </p:nvSpPr>
        <p:spPr>
          <a:xfrm>
            <a:off x="0" y="548680"/>
            <a:ext cx="8991600" cy="6309320"/>
          </a:xfrm>
        </p:spPr>
        <p:txBody>
          <a:bodyPr>
            <a:noAutofit/>
          </a:bodyPr>
          <a:lstStyle/>
          <a:p>
            <a:pPr marL="0" indent="0" algn="just">
              <a:buNone/>
            </a:pPr>
            <a:r>
              <a:rPr lang="lt-LT" sz="2800" dirty="0"/>
              <a:t>Prarasta paslaptis. Šiandien jaunuolis praradęs paslapties jausmą. Kodėl taip yra: priežastys dvi:</a:t>
            </a:r>
          </a:p>
          <a:p>
            <a:pPr marL="0" lvl="0" indent="0" algn="just">
              <a:buNone/>
            </a:pPr>
            <a:r>
              <a:rPr lang="lt-LT" sz="2800" dirty="0"/>
              <a:t>Neintegruotas asmuo. Asmuo nepajėgia integruoti savyje savo skurdumo ir vertingumo, savo gyvenimo, mirties, laikinumo ir amžinumo, buvimo kūniška ir dvasine būtybe. Tik asmuo atviras paslapčiai pajėgus išgyventi visą didybę, </a:t>
            </a:r>
            <a:r>
              <a:rPr lang="lt-LT" sz="2800" dirty="0" err="1"/>
              <a:t>gilybę</a:t>
            </a:r>
            <a:r>
              <a:rPr lang="lt-LT" sz="2800" dirty="0"/>
              <a:t> ir pilnatvę savojo gyvenimo. Tik toks asmuo pajėgus „nužengti į savuosius pragarus“, pažinti ir priimti savo pozityvias ir negatyvias savybes, savo teigiamas savybes ir trūkumus. Pajėgus klausti savęs, suabejoti, ieškoti, apsispręsti. Priešingu atveju jaunuolis yra pažeidžiamas, neturi vidinio centro, išsigąsta vos pasijutęs esąs nusidėjėlis, jaučiasi nepajėgus siekti aukštų idealų, nepajėgia suderinti įvairių savojo „aš“ komponentų.</a:t>
            </a:r>
          </a:p>
        </p:txBody>
      </p:sp>
    </p:spTree>
    <p:extLst>
      <p:ext uri="{BB962C8B-B14F-4D97-AF65-F5344CB8AC3E}">
        <p14:creationId xmlns:p14="http://schemas.microsoft.com/office/powerpoint/2010/main" val="3940616074"/>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title"/>
          </p:nvPr>
        </p:nvSpPr>
        <p:spPr/>
        <p:txBody>
          <a:bodyPr/>
          <a:lstStyle/>
          <a:p>
            <a:endParaRPr lang="lt-LT" dirty="0"/>
          </a:p>
        </p:txBody>
      </p:sp>
      <p:sp>
        <p:nvSpPr>
          <p:cNvPr id="5" name="Turinio vietos rezervavimo ženklas 4"/>
          <p:cNvSpPr>
            <a:spLocks noGrp="1"/>
          </p:cNvSpPr>
          <p:nvPr>
            <p:ph sz="half" idx="1"/>
          </p:nvPr>
        </p:nvSpPr>
        <p:spPr/>
        <p:txBody>
          <a:bodyPr/>
          <a:lstStyle/>
          <a:p>
            <a:endParaRPr lang="lt-LT" dirty="0"/>
          </a:p>
        </p:txBody>
      </p:sp>
      <p:sp>
        <p:nvSpPr>
          <p:cNvPr id="6" name="Turinio vietos rezervavimo ženklas 5"/>
          <p:cNvSpPr>
            <a:spLocks noGrp="1"/>
          </p:cNvSpPr>
          <p:nvPr>
            <p:ph sz="half" idx="2"/>
          </p:nvPr>
        </p:nvSpPr>
        <p:spPr/>
        <p:txBody>
          <a:bodyPr/>
          <a:lstStyle/>
          <a:p>
            <a:endParaRPr lang="lt-LT"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6" y="16371"/>
            <a:ext cx="4682088" cy="338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1298" y="3615445"/>
            <a:ext cx="4945198" cy="3290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238" y="87052"/>
            <a:ext cx="520676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15445"/>
            <a:ext cx="4631461" cy="3082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361963"/>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ntraštė 5"/>
          <p:cNvSpPr>
            <a:spLocks noGrp="1"/>
          </p:cNvSpPr>
          <p:nvPr>
            <p:ph type="title"/>
          </p:nvPr>
        </p:nvSpPr>
        <p:spPr/>
        <p:txBody>
          <a:bodyPr/>
          <a:lstStyle/>
          <a:p>
            <a:endParaRPr lang="lt-LT" dirty="0"/>
          </a:p>
        </p:txBody>
      </p:sp>
      <p:sp>
        <p:nvSpPr>
          <p:cNvPr id="5" name="Teksto vietos rezervavimo ženklas 4"/>
          <p:cNvSpPr>
            <a:spLocks noGrp="1"/>
          </p:cNvSpPr>
          <p:nvPr>
            <p:ph idx="1"/>
          </p:nvPr>
        </p:nvSpPr>
        <p:spPr/>
        <p:txBody>
          <a:bodyPr>
            <a:normAutofit/>
          </a:bodyPr>
          <a:lstStyle/>
          <a:p>
            <a:pPr marL="0" lvl="0" indent="0" algn="just">
              <a:buNone/>
            </a:pPr>
            <a:r>
              <a:rPr lang="lt-LT" dirty="0"/>
              <a:t>Daliniai ryšiai su objektais. Autentiškas ryšys. Neatsiveriant paslapčiai negalime suvokti gyvenimo pilnatvės, negalime atsiverti ir priimti nei savo, nei kito gyvenimo pilnatvės objekto, kuriame įžvelgiama tiesa, grožis, gerumas. Susitikimas vyksta „visa širdimi, visu protu, visomis jėgomis“. Be atsivėrimo paslapčiai asmuo nutolsta nuo savęs paties.</a:t>
            </a:r>
          </a:p>
          <a:p>
            <a:endParaRPr lang="lt-LT" dirty="0"/>
          </a:p>
          <a:p>
            <a:endParaRPr lang="lt-LT" dirty="0"/>
          </a:p>
        </p:txBody>
      </p:sp>
    </p:spTree>
    <p:extLst>
      <p:ext uri="{BB962C8B-B14F-4D97-AF65-F5344CB8AC3E}">
        <p14:creationId xmlns:p14="http://schemas.microsoft.com/office/powerpoint/2010/main" val="2251204285"/>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116632"/>
            <a:ext cx="9144000" cy="936104"/>
          </a:xfrm>
        </p:spPr>
        <p:txBody>
          <a:bodyPr>
            <a:normAutofit fontScale="90000"/>
          </a:bodyPr>
          <a:lstStyle/>
          <a:p>
            <a:pPr algn="ctr"/>
            <a:r>
              <a:rPr lang="lt-LT" sz="2800" dirty="0"/>
              <a:t>Kodėl taip yra: pasekmės visuomenėje </a:t>
            </a:r>
            <a:br>
              <a:rPr lang="en-US" sz="2800" dirty="0"/>
            </a:br>
            <a:r>
              <a:rPr lang="lt-LT" sz="2800" dirty="0"/>
              <a:t>ir jos gyvenimo formose:</a:t>
            </a:r>
            <a:br>
              <a:rPr lang="lt-LT" sz="2800" dirty="0"/>
            </a:br>
            <a:endParaRPr lang="lt-LT" sz="2800" dirty="0"/>
          </a:p>
        </p:txBody>
      </p:sp>
      <p:sp>
        <p:nvSpPr>
          <p:cNvPr id="3" name="Turinio vietos rezervavimo ženklas 2"/>
          <p:cNvSpPr>
            <a:spLocks noGrp="1"/>
          </p:cNvSpPr>
          <p:nvPr>
            <p:ph idx="1"/>
          </p:nvPr>
        </p:nvSpPr>
        <p:spPr>
          <a:xfrm>
            <a:off x="0" y="836713"/>
            <a:ext cx="8938320" cy="6021288"/>
          </a:xfrm>
        </p:spPr>
        <p:txBody>
          <a:bodyPr>
            <a:noAutofit/>
          </a:bodyPr>
          <a:lstStyle/>
          <a:p>
            <a:pPr marL="0" lvl="0" indent="0" algn="just">
              <a:buNone/>
            </a:pPr>
            <a:endParaRPr lang="en-US" sz="2800" dirty="0"/>
          </a:p>
          <a:p>
            <a:pPr marL="0" lvl="0" indent="0" algn="just">
              <a:buNone/>
            </a:pPr>
            <a:r>
              <a:rPr lang="lt-LT" sz="2800" dirty="0"/>
              <a:t>Visuotinis lėkštumas: „jokių klausimų, ieškojimų į iškilusius klausimus. Pasistengia surasti labai primityvius ir greitus atsakymus. Vengia gilinimosi į problemas. Viską daro automatiškai. Vertina greito vartojimo vertybes. Betarpiškai stengiasi patenkinti savo poreikius. Nemąsto apie ateitį. Gyvena tarsi automatas. Praranda individualumą.</a:t>
            </a:r>
          </a:p>
          <a:p>
            <a:pPr marL="0" lvl="0" indent="0" algn="just">
              <a:buNone/>
            </a:pPr>
            <a:r>
              <a:rPr lang="lt-LT" sz="2800" dirty="0"/>
              <a:t>Paslapties iškreipimas. Naudoja pasiteisinimui: esu toksai ir nieko negaliu pakeisti, padaryti</a:t>
            </a:r>
            <a:r>
              <a:rPr lang="lt-LT" sz="2400" dirty="0"/>
              <a:t>. </a:t>
            </a:r>
          </a:p>
        </p:txBody>
      </p:sp>
    </p:spTree>
    <p:extLst>
      <p:ext uri="{BB962C8B-B14F-4D97-AF65-F5344CB8AC3E}">
        <p14:creationId xmlns:p14="http://schemas.microsoft.com/office/powerpoint/2010/main" val="4045943950"/>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endParaRPr lang="lt-L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42597"/>
            <a:ext cx="8750746" cy="700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9814281"/>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a:t>Uždaviniai:</a:t>
            </a:r>
          </a:p>
        </p:txBody>
      </p:sp>
      <p:sp>
        <p:nvSpPr>
          <p:cNvPr id="3" name="Turinio vietos rezervavimo ženklas 2"/>
          <p:cNvSpPr>
            <a:spLocks noGrp="1"/>
          </p:cNvSpPr>
          <p:nvPr>
            <p:ph idx="1"/>
          </p:nvPr>
        </p:nvSpPr>
        <p:spPr>
          <a:xfrm>
            <a:off x="304800" y="1124745"/>
            <a:ext cx="8686800" cy="2005806"/>
          </a:xfrm>
        </p:spPr>
        <p:txBody>
          <a:bodyPr>
            <a:normAutofit lnSpcReduction="10000"/>
          </a:bodyPr>
          <a:lstStyle/>
          <a:p>
            <a:r>
              <a:rPr lang="lt-LT" sz="3200" dirty="0"/>
              <a:t>Dirbdami grupėse apibūdins Švento Rašto tekstą, analizuos </a:t>
            </a:r>
            <a:r>
              <a:rPr lang="lt-LT" dirty="0"/>
              <a:t>religi</a:t>
            </a:r>
            <a:r>
              <a:rPr lang="lt-LT" sz="3200" dirty="0"/>
              <a:t>nio turinio tapybos kūrinius</a:t>
            </a:r>
            <a:r>
              <a:rPr lang="lt-LT" dirty="0"/>
              <a:t>, aptars ir įvardins </a:t>
            </a:r>
            <a:r>
              <a:rPr lang="lt-LT" sz="3200" dirty="0"/>
              <a:t>paslapties ir gyvenimo sąvokas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924944"/>
            <a:ext cx="7061200" cy="372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06533"/>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a:solidFill>
                  <a:schemeClr val="tx1"/>
                </a:solidFill>
              </a:rPr>
              <a:t>Atrasti paslaptį. </a:t>
            </a:r>
            <a:endParaRPr lang="lt-LT" dirty="0"/>
          </a:p>
        </p:txBody>
      </p:sp>
      <p:sp>
        <p:nvSpPr>
          <p:cNvPr id="3" name="Turinio vietos rezervavimo ženklas 2"/>
          <p:cNvSpPr>
            <a:spLocks noGrp="1"/>
          </p:cNvSpPr>
          <p:nvPr>
            <p:ph idx="1"/>
          </p:nvPr>
        </p:nvSpPr>
        <p:spPr>
          <a:xfrm>
            <a:off x="304800" y="1554162"/>
            <a:ext cx="8686800" cy="5303838"/>
          </a:xfrm>
        </p:spPr>
        <p:txBody>
          <a:bodyPr>
            <a:normAutofit fontScale="70000" lnSpcReduction="20000"/>
          </a:bodyPr>
          <a:lstStyle/>
          <a:p>
            <a:pPr marL="0" lvl="0" indent="0" algn="just">
              <a:lnSpc>
                <a:spcPct val="120000"/>
              </a:lnSpc>
              <a:buNone/>
            </a:pPr>
            <a:r>
              <a:rPr lang="lt-LT" sz="3600" dirty="0">
                <a:solidFill>
                  <a:schemeClr val="tx1"/>
                </a:solidFill>
              </a:rPr>
              <a:t>Tikinčiajam paslaptis yra susijusi su antgamtine sritimi. Žmogaus gyvenimas yra paslaptis aktyviąja ir pozityviąja prasme. Apgaulinga pozicija – noras viską žinoti apie save ir remiantis praeitimi pramatyti ateitį. Prasminga būtų tai, kad galėtume padėti jaunuoliui suvokti, kad ne viską galime tiksliai žinoti, kad iš karto negalima suvokti kai kurių dalykų prasmės, kad negalima visos ateities pagrįsti psichologinių ir inteligencijos testų duomenimis. Pašaukimas nėra paprastas dabartinio aktualiojo „aš“ projektavimas į ateitį. Suaugusio žmogaus užduotis – būti įtariu ir padėti atsiverti jaunuoliui gyvenimo paslapčiai. Antra medalio pusė yra ta, kad paslaptis yra esminė gyvenimo dalis, mūsų tapatumo dar neišreikšta forma.</a:t>
            </a:r>
          </a:p>
          <a:p>
            <a:pPr algn="just"/>
            <a:endParaRPr lang="lt-LT" dirty="0"/>
          </a:p>
          <a:p>
            <a:pPr algn="just"/>
            <a:endParaRPr lang="lt-LT" dirty="0"/>
          </a:p>
        </p:txBody>
      </p:sp>
    </p:spTree>
    <p:extLst>
      <p:ext uri="{BB962C8B-B14F-4D97-AF65-F5344CB8AC3E}">
        <p14:creationId xmlns:p14="http://schemas.microsoft.com/office/powerpoint/2010/main" val="4146108241"/>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dirty="0"/>
          </a:p>
        </p:txBody>
      </p:sp>
      <p:sp>
        <p:nvSpPr>
          <p:cNvPr id="3" name="Turinio vietos rezervavimo ženklas 2"/>
          <p:cNvSpPr>
            <a:spLocks noGrp="1"/>
          </p:cNvSpPr>
          <p:nvPr>
            <p:ph idx="1"/>
          </p:nvPr>
        </p:nvSpPr>
        <p:spPr/>
        <p:txBody>
          <a:bodyPr/>
          <a:lstStyle/>
          <a:p>
            <a:endParaRPr lang="lt-LT"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7928355" cy="5275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870507"/>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sz="2400" dirty="0"/>
              <a:t>Paslapties vieta yra žmogaus vystymosi procesas, o reali erdvė žmogaus gyvenimo istorija, unikali ir nepakartojama, su daugybe tarpininkų, dažnai dramatiška, apimanti visus žmogaus gyvenimo lygmenis: fiziologinį, socialinį, dvasinį</a:t>
            </a:r>
          </a:p>
        </p:txBody>
      </p:sp>
      <p:sp>
        <p:nvSpPr>
          <p:cNvPr id="3" name="Turinio vietos rezervavimo ženklas 2"/>
          <p:cNvSpPr>
            <a:spLocks noGrp="1"/>
          </p:cNvSpPr>
          <p:nvPr>
            <p:ph idx="1"/>
          </p:nvPr>
        </p:nvSpPr>
        <p:spPr>
          <a:xfrm>
            <a:off x="107504" y="1554162"/>
            <a:ext cx="8884096" cy="5303838"/>
          </a:xfrm>
        </p:spPr>
        <p:txBody>
          <a:bodyPr>
            <a:normAutofit fontScale="47500" lnSpcReduction="20000"/>
          </a:bodyPr>
          <a:lstStyle/>
          <a:p>
            <a:pPr marL="0" lvl="0" indent="0">
              <a:buNone/>
            </a:pPr>
            <a:endParaRPr lang="en-US" dirty="0"/>
          </a:p>
          <a:p>
            <a:pPr marL="0" lvl="0" indent="0" algn="just">
              <a:buNone/>
            </a:pPr>
            <a:r>
              <a:rPr lang="lt-LT" sz="5500" dirty="0">
                <a:latin typeface="Times New Roman" pitchFamily="18" charset="0"/>
                <a:cs typeface="Times New Roman" pitchFamily="18" charset="0"/>
              </a:rPr>
              <a:t>Paslapties pasireiškimo formos. Tikra yra, kad mūsų gyvenimas  yra pilnas įvairių simbolių ir ženklų, kurie primena, kad mes esam paslaptis. Todėl nėra lengva kitam padėti apsispręsti pasirinkti pašaukimą. Paslapties praskleidimui labai svarbus poreikio kažko trūkumo sąmoningas formavimas. Dažnai tai neįvyksta, nes jaunu</a:t>
            </a:r>
            <a:r>
              <a:rPr lang="en-US" sz="5500" dirty="0">
                <a:latin typeface="Times New Roman" pitchFamily="18" charset="0"/>
                <a:cs typeface="Times New Roman" pitchFamily="18" charset="0"/>
              </a:rPr>
              <a:t>o</a:t>
            </a:r>
            <a:r>
              <a:rPr lang="lt-LT" sz="5500" dirty="0">
                <a:latin typeface="Times New Roman" pitchFamily="18" charset="0"/>
                <a:cs typeface="Times New Roman" pitchFamily="18" charset="0"/>
              </a:rPr>
              <a:t>lis nesuvokia, kas jo viduje gyvena. Tokiu būdu beviltiška rasti atsakymą į šį vidinį klausimą. Pavyzdys – </a:t>
            </a:r>
            <a:r>
              <a:rPr lang="en-US" sz="5500" dirty="0">
                <a:latin typeface="Times New Roman" pitchFamily="18" charset="0"/>
                <a:cs typeface="Times New Roman" pitchFamily="18" charset="0"/>
              </a:rPr>
              <a:t>“</a:t>
            </a:r>
            <a:r>
              <a:rPr lang="en-US" sz="5500" dirty="0" err="1">
                <a:latin typeface="Times New Roman" pitchFamily="18" charset="0"/>
                <a:cs typeface="Times New Roman" pitchFamily="18" charset="0"/>
              </a:rPr>
              <a:t>Paskutin</a:t>
            </a:r>
            <a:r>
              <a:rPr lang="lt-LT" sz="5500" dirty="0">
                <a:latin typeface="Times New Roman" pitchFamily="18" charset="0"/>
                <a:cs typeface="Times New Roman" pitchFamily="18" charset="0"/>
              </a:rPr>
              <a:t>ė vakarienė“. Labai svarbu padėti suformuoti teisingus poreikius – klausimus. Tai nėra lengva užduotis, nes kaip bebūtų keista, daug lengviau duoti atsakymus. Klausimas yra teisingas, kai paliečia kito gelmes. Reikia kantraus darbo. Svarbu iššifruoti gyvenimo paslaptį: Gyvenimas yra Dievo dovana. Už kiekvieno klausimo – troškimo slepiasi Dievo troškimas, pašaukimo troškimas. </a:t>
            </a:r>
          </a:p>
          <a:p>
            <a:pPr marL="0" indent="0">
              <a:buNone/>
            </a:pPr>
            <a:r>
              <a:rPr lang="lt-LT" dirty="0"/>
              <a:t> </a:t>
            </a:r>
          </a:p>
          <a:p>
            <a:r>
              <a:rPr lang="lt-LT" dirty="0"/>
              <a:t> (</a:t>
            </a:r>
            <a:r>
              <a:rPr lang="lt-LT" i="1" dirty="0"/>
              <a:t>Paruošta pagal A. </a:t>
            </a:r>
            <a:r>
              <a:rPr lang="lt-LT" i="1" dirty="0" err="1"/>
              <a:t>Cencini</a:t>
            </a:r>
            <a:r>
              <a:rPr lang="lt-LT" i="1" dirty="0"/>
              <a:t> „Pašaukimų pastoracija“</a:t>
            </a:r>
            <a:r>
              <a:rPr lang="lt-LT" dirty="0"/>
              <a:t>)</a:t>
            </a:r>
          </a:p>
          <a:p>
            <a:endParaRPr lang="lt-LT" dirty="0"/>
          </a:p>
        </p:txBody>
      </p:sp>
    </p:spTree>
    <p:extLst>
      <p:ext uri="{BB962C8B-B14F-4D97-AF65-F5344CB8AC3E}">
        <p14:creationId xmlns:p14="http://schemas.microsoft.com/office/powerpoint/2010/main" val="1084580926"/>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en-US" dirty="0" err="1"/>
              <a:t>Apibendrinimas</a:t>
            </a:r>
            <a:r>
              <a:rPr lang="en-US" dirty="0"/>
              <a:t>, </a:t>
            </a:r>
            <a:r>
              <a:rPr lang="en-US" dirty="0" err="1"/>
              <a:t>refleksija</a:t>
            </a:r>
            <a:r>
              <a:rPr lang="en-US" dirty="0"/>
              <a:t>:</a:t>
            </a:r>
            <a:endParaRPr lang="lt-LT" dirty="0"/>
          </a:p>
        </p:txBody>
      </p:sp>
      <p:sp>
        <p:nvSpPr>
          <p:cNvPr id="3" name="Turinio vietos rezervavimo ženklas 2"/>
          <p:cNvSpPr>
            <a:spLocks noGrp="1"/>
          </p:cNvSpPr>
          <p:nvPr>
            <p:ph sz="half" idx="1"/>
          </p:nvPr>
        </p:nvSpPr>
        <p:spPr/>
        <p:txBody>
          <a:bodyPr/>
          <a:lstStyle/>
          <a:p>
            <a:r>
              <a:rPr lang="lt-LT" dirty="0"/>
              <a:t>Paslapties ir gyvenimo sąvokos:...</a:t>
            </a:r>
          </a:p>
        </p:txBody>
      </p:sp>
      <p:sp>
        <p:nvSpPr>
          <p:cNvPr id="4" name="Turinio vietos rezervavimo ženklas 3"/>
          <p:cNvSpPr>
            <a:spLocks noGrp="1"/>
          </p:cNvSpPr>
          <p:nvPr>
            <p:ph sz="half" idx="2"/>
          </p:nvPr>
        </p:nvSpPr>
        <p:spPr/>
        <p:txBody>
          <a:bodyPr/>
          <a:lstStyle/>
          <a:p>
            <a:r>
              <a:rPr lang="lt-LT" dirty="0"/>
              <a:t>Šiandien sužinojau...</a:t>
            </a:r>
          </a:p>
          <a:p>
            <a:r>
              <a:rPr lang="lt-LT" dirty="0"/>
              <a:t>Man buvo nauja...</a:t>
            </a:r>
          </a:p>
          <a:p>
            <a:endParaRPr lang="lt-LT" dirty="0"/>
          </a:p>
        </p:txBody>
      </p:sp>
    </p:spTree>
    <p:extLst>
      <p:ext uri="{BB962C8B-B14F-4D97-AF65-F5344CB8AC3E}">
        <p14:creationId xmlns:p14="http://schemas.microsoft.com/office/powerpoint/2010/main" val="3229669971"/>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r>
              <a:rPr lang="lt-LT" dirty="0"/>
              <a:t>Ačiū už pamoką </a:t>
            </a:r>
            <a:r>
              <a:rPr lang="lt-LT" dirty="0">
                <a:sym typeface="Wingdings" pitchFamily="2" charset="2"/>
              </a:rPr>
              <a:t></a:t>
            </a:r>
            <a:endParaRPr lang="lt-LT" dirty="0"/>
          </a:p>
        </p:txBody>
      </p:sp>
      <p:sp>
        <p:nvSpPr>
          <p:cNvPr id="3" name="Turinio vietos rezervavimo ženklas 2"/>
          <p:cNvSpPr>
            <a:spLocks noGrp="1"/>
          </p:cNvSpPr>
          <p:nvPr>
            <p:ph idx="1"/>
          </p:nvPr>
        </p:nvSpPr>
        <p:spPr/>
        <p:txBody>
          <a:bodyPr/>
          <a:lstStyle/>
          <a:p>
            <a:endParaRPr lang="lt-LT"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264" y="1340768"/>
            <a:ext cx="7613877" cy="522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7665432"/>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556792"/>
          </a:xfrm>
        </p:spPr>
        <p:txBody>
          <a:bodyPr>
            <a:normAutofit/>
          </a:bodyPr>
          <a:lstStyle/>
          <a:p>
            <a:pPr algn="ctr"/>
            <a:r>
              <a:rPr lang="lt-LT" sz="2200" dirty="0">
                <a:effectLst/>
              </a:rPr>
              <a:t>Ankstyvasis renesansas. Šis laikotarpis apima 1420 – 1500 </a:t>
            </a:r>
            <a:r>
              <a:rPr lang="lt-LT" sz="2200" dirty="0" err="1">
                <a:effectLst/>
              </a:rPr>
              <a:t>m</a:t>
            </a:r>
            <a:r>
              <a:rPr lang="lt-LT" sz="2200" dirty="0">
                <a:effectLst/>
              </a:rPr>
              <a:t>. Tapyba suartėjo su mokslu. Dailininkai sprendė perspektyvos problemas, formavo paveikslo erdvę</a:t>
            </a:r>
            <a:r>
              <a:rPr lang="lt-LT" sz="2200" b="1" dirty="0">
                <a:effectLst/>
              </a:rPr>
              <a:t> </a:t>
            </a:r>
            <a:r>
              <a:rPr lang="lt-LT" sz="2200" dirty="0">
                <a:effectLst/>
              </a:rPr>
              <a:t>(Čiurlionytė A., 2001, </a:t>
            </a:r>
            <a:r>
              <a:rPr lang="lt-LT" sz="2200" dirty="0" err="1">
                <a:effectLst/>
              </a:rPr>
              <a:t>p</a:t>
            </a:r>
            <a:r>
              <a:rPr lang="lt-LT" sz="2200" dirty="0">
                <a:effectLst/>
              </a:rPr>
              <a:t>. 29).</a:t>
            </a:r>
            <a:endParaRPr lang="lt-LT" sz="2200" dirty="0"/>
          </a:p>
        </p:txBody>
      </p:sp>
      <p:pic>
        <p:nvPicPr>
          <p:cNvPr id="4"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975" y="1412776"/>
            <a:ext cx="8935119" cy="5184576"/>
          </a:xfrm>
        </p:spPr>
      </p:pic>
    </p:spTree>
    <p:extLst>
      <p:ext uri="{BB962C8B-B14F-4D97-AF65-F5344CB8AC3E}">
        <p14:creationId xmlns:p14="http://schemas.microsoft.com/office/powerpoint/2010/main" val="2341485112"/>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a:xfrm>
            <a:off x="0" y="0"/>
            <a:ext cx="9144000" cy="1412776"/>
          </a:xfrm>
        </p:spPr>
        <p:txBody>
          <a:bodyPr>
            <a:normAutofit fontScale="90000"/>
          </a:bodyPr>
          <a:lstStyle/>
          <a:p>
            <a:pPr algn="ctr"/>
            <a:br>
              <a:rPr lang="lt-LT" b="1" dirty="0"/>
            </a:br>
            <a:br>
              <a:rPr lang="lt-LT" b="1" dirty="0"/>
            </a:br>
            <a:br>
              <a:rPr lang="lt-LT" b="1" dirty="0"/>
            </a:br>
            <a:br>
              <a:rPr lang="lt-LT" b="1" dirty="0"/>
            </a:br>
            <a:br>
              <a:rPr lang="lt-LT" b="1" dirty="0"/>
            </a:br>
            <a:r>
              <a:rPr lang="lt-LT" b="1" dirty="0"/>
              <a:t>Paskutinė vakarienė  Mt 26</a:t>
            </a:r>
            <a:br>
              <a:rPr lang="lt-LT" dirty="0"/>
            </a:br>
            <a:br>
              <a:rPr lang="lt-LT" b="1" dirty="0"/>
            </a:br>
            <a:br>
              <a:rPr lang="lt-LT" b="1" dirty="0"/>
            </a:br>
            <a:br>
              <a:rPr lang="lt-LT" b="1" dirty="0"/>
            </a:br>
            <a:br>
              <a:rPr lang="lt-LT" b="1" dirty="0"/>
            </a:br>
            <a:endParaRPr lang="lt-LT" dirty="0"/>
          </a:p>
        </p:txBody>
      </p:sp>
      <p:sp>
        <p:nvSpPr>
          <p:cNvPr id="4" name="Turinio vietos rezervavimo ženklas 3"/>
          <p:cNvSpPr>
            <a:spLocks noGrp="1"/>
          </p:cNvSpPr>
          <p:nvPr>
            <p:ph idx="1"/>
          </p:nvPr>
        </p:nvSpPr>
        <p:spPr>
          <a:xfrm>
            <a:off x="304800" y="1124744"/>
            <a:ext cx="8686800" cy="5616624"/>
          </a:xfrm>
        </p:spPr>
        <p:txBody>
          <a:bodyPr>
            <a:normAutofit fontScale="92500" lnSpcReduction="20000"/>
          </a:bodyPr>
          <a:lstStyle/>
          <a:p>
            <a:pPr marL="0" lvl="4" indent="0" algn="just">
              <a:buSzPct val="70000"/>
              <a:buNone/>
            </a:pPr>
            <a:r>
              <a:rPr lang="lt-LT" sz="2600" dirty="0">
                <a:latin typeface="Times New Roman" pitchFamily="18" charset="0"/>
                <a:cs typeface="Times New Roman" pitchFamily="18" charset="0"/>
              </a:rPr>
              <a:t>Atėjus Velykoms, Jėzus siuntė Joną ir Petrą, sakydamas: "Eikite ir paruoškite mums Velykų vakarienę". Jie klausė jo: "O kur norėtum, kad mes paruoštume?" Jėzus atsakė: "Štai jums įeinant į miestą, jus pasitiks žmogus, vandens ąsočiu nešinas. Eikite paskui jį iki tų namų, į kuriuos jis užsuks, ir sakykite namų šeimininkui: "Mokytojas prašė paklausti: kur menė, kurioje galėčiau su mokiniais valgyti Velykų vakarienę?" Ir jis parodys jums didelį aukštutini kambarį su baldais. Tenai ir paruoškite". Mokiniai nuėjo ir rado, kaip Jėzus jiems buvo sakęs, ir paruošė Velykų vakarienę. Atėjus metui, Jėzus sėdo už stalo su dvylika mokinių ir tarė jiems: "</a:t>
            </a:r>
            <a:r>
              <a:rPr lang="lt-LT" sz="2600" dirty="0" err="1">
                <a:latin typeface="Times New Roman" pitchFamily="18" charset="0"/>
                <a:cs typeface="Times New Roman" pitchFamily="18" charset="0"/>
              </a:rPr>
              <a:t>Trokšte</a:t>
            </a:r>
            <a:r>
              <a:rPr lang="lt-LT" sz="2600" dirty="0">
                <a:latin typeface="Times New Roman" pitchFamily="18" charset="0"/>
                <a:cs typeface="Times New Roman" pitchFamily="18" charset="0"/>
              </a:rPr>
              <a:t> troškau valgyti su jumis šią Velykų vakarienę prieš kentėdamas. Sakau jums, nuo šiol aš daugiau jos nebevalgysiu, kolei ji išsipildys Dievo karalystėje". Paėmęs taurę, jis padėkojo ir tarė: "Imkite ir dalykitės. Sakau jums, nuo šiol aš nebegersiu vynuogių vaisiaus, kolei ateis Dievo karalystė". Paėmęs duoną, jis padėkojo, laužė ją ir davė mokiniams, sakydamas: "Tai yra mano kūnas, kuris už jus atiduodamas". Tai darykite mano atminimui. Lygiai taip pat po vakarienės jis paėmė taurę, sakydamas: "Ši taurė yra Naujoji Sandora mano kraujyje, kuris už jus išliejamas".</a:t>
            </a:r>
          </a:p>
          <a:p>
            <a:pPr algn="just"/>
            <a:endParaRPr lang="lt-LT" dirty="0"/>
          </a:p>
        </p:txBody>
      </p:sp>
    </p:spTree>
    <p:extLst>
      <p:ext uri="{BB962C8B-B14F-4D97-AF65-F5344CB8AC3E}">
        <p14:creationId xmlns:p14="http://schemas.microsoft.com/office/powerpoint/2010/main" val="2049266365"/>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endParaRPr lang="lt-L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39" y="404664"/>
            <a:ext cx="9336875" cy="604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0240890"/>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pPr algn="ctr"/>
            <a:r>
              <a:rPr lang="lt-LT" b="1" dirty="0">
                <a:effectLst/>
              </a:rPr>
              <a:t>Tapybos kūrinio ir biblijinio siužeto trumpas apibūdinimas</a:t>
            </a:r>
            <a:endParaRPr lang="lt-LT" dirty="0"/>
          </a:p>
        </p:txBody>
      </p:sp>
      <p:sp>
        <p:nvSpPr>
          <p:cNvPr id="3" name="Turinio vietos rezervavimo ženklas 2"/>
          <p:cNvSpPr>
            <a:spLocks noGrp="1"/>
          </p:cNvSpPr>
          <p:nvPr>
            <p:ph idx="1"/>
          </p:nvPr>
        </p:nvSpPr>
        <p:spPr>
          <a:xfrm>
            <a:off x="304800" y="1554162"/>
            <a:ext cx="8686800" cy="5303838"/>
          </a:xfrm>
        </p:spPr>
        <p:txBody>
          <a:bodyPr>
            <a:normAutofit/>
          </a:bodyPr>
          <a:lstStyle/>
          <a:p>
            <a:pPr marL="0" indent="0" algn="just">
              <a:buNone/>
            </a:pPr>
            <a:r>
              <a:rPr lang="lt-LT" dirty="0">
                <a:solidFill>
                  <a:schemeClr val="tx1"/>
                </a:solidFill>
              </a:rPr>
              <a:t>Religinio turinio tapybos kūrinyje: „Paskutinė vakarienė“ personažai – Jėzus, apaštalai. Jis sėdo su savo mokiniais prie Velykų stalo, kad parodytų jiems savo meilę iki galo. Jėzaus apsireiškimas yra atsidavimas, visiškas savęs dovanojimas, gyvybės guldymas už tuos, kuriuos jis myli. Šis paveikslas mokinius </a:t>
            </a:r>
            <a:r>
              <a:rPr lang="lt-LT" b="1" dirty="0">
                <a:solidFill>
                  <a:schemeClr val="tx1"/>
                </a:solidFill>
              </a:rPr>
              <a:t>moko krikščioniško meilės, gailestingumo, susivaldymo – gebėjimas atskirti gėrį nuo blogio</a:t>
            </a:r>
            <a:r>
              <a:rPr lang="lt-LT" dirty="0">
                <a:solidFill>
                  <a:schemeClr val="tx1"/>
                </a:solidFill>
              </a:rPr>
              <a:t> (Bačkis, 1997, p.1700).</a:t>
            </a:r>
          </a:p>
        </p:txBody>
      </p:sp>
    </p:spTree>
    <p:extLst>
      <p:ext uri="{BB962C8B-B14F-4D97-AF65-F5344CB8AC3E}">
        <p14:creationId xmlns:p14="http://schemas.microsoft.com/office/powerpoint/2010/main" val="1249086123"/>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a:t>Paskutinė vakarienė Ikonose</a:t>
            </a:r>
          </a:p>
        </p:txBody>
      </p:sp>
      <p:sp>
        <p:nvSpPr>
          <p:cNvPr id="3" name="Turinio vietos rezervavimo ženklas 2"/>
          <p:cNvSpPr>
            <a:spLocks noGrp="1"/>
          </p:cNvSpPr>
          <p:nvPr>
            <p:ph idx="1"/>
          </p:nvPr>
        </p:nvSpPr>
        <p:spPr/>
        <p:txBody>
          <a:bodyPr/>
          <a:lstStyle/>
          <a:p>
            <a:endParaRPr lang="lt-LT"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3810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760" y="1268760"/>
            <a:ext cx="5032256" cy="334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163835"/>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385392"/>
          </a:xfrm>
        </p:spPr>
        <p:txBody>
          <a:bodyPr>
            <a:normAutofit fontScale="90000"/>
          </a:bodyPr>
          <a:lstStyle/>
          <a:p>
            <a:pPr algn="ctr"/>
            <a:br>
              <a:rPr lang="en-US" b="1" dirty="0">
                <a:effectLst/>
              </a:rPr>
            </a:br>
            <a:r>
              <a:rPr lang="lt-LT" b="1" dirty="0">
                <a:effectLst/>
              </a:rPr>
              <a:t>Dorinės vertybės pagal Katalikų Bažnyčios Katekizmą (1997) kūrinyje „Paskutinė vakarienė“ </a:t>
            </a:r>
            <a:endParaRPr lang="lt-LT" dirty="0"/>
          </a:p>
        </p:txBody>
      </p:sp>
      <p:sp>
        <p:nvSpPr>
          <p:cNvPr id="3" name="Turinio vietos rezervavimo ženklas 2"/>
          <p:cNvSpPr>
            <a:spLocks noGrp="1"/>
          </p:cNvSpPr>
          <p:nvPr>
            <p:ph idx="1"/>
          </p:nvPr>
        </p:nvSpPr>
        <p:spPr>
          <a:xfrm>
            <a:off x="304800" y="1700808"/>
            <a:ext cx="8686800" cy="5157192"/>
          </a:xfrm>
        </p:spPr>
        <p:txBody>
          <a:bodyPr>
            <a:normAutofit/>
          </a:bodyPr>
          <a:lstStyle/>
          <a:p>
            <a:pPr marL="0" indent="0" algn="just">
              <a:buNone/>
            </a:pPr>
            <a:endParaRPr lang="en-US" sz="3600" b="1" dirty="0">
              <a:solidFill>
                <a:schemeClr val="tx1"/>
              </a:solidFill>
              <a:latin typeface="Times New Roman" pitchFamily="18" charset="0"/>
              <a:cs typeface="Times New Roman" pitchFamily="18" charset="0"/>
            </a:endParaRPr>
          </a:p>
          <a:p>
            <a:pPr marL="0" indent="0" algn="just">
              <a:buNone/>
            </a:pPr>
            <a:r>
              <a:rPr lang="lt-LT" sz="3600" b="1" dirty="0">
                <a:solidFill>
                  <a:schemeClr val="tx1"/>
                </a:solidFill>
                <a:latin typeface="Times New Roman" pitchFamily="18" charset="0"/>
                <a:cs typeface="Times New Roman" pitchFamily="18" charset="0"/>
              </a:rPr>
              <a:t>Yra mokoma dorinių vertybių tai – žmoniškumo, gailestingumo, dosnumo, pagalbos kitam, atlaidumo, gerumo, </a:t>
            </a:r>
            <a:r>
              <a:rPr lang="lt-LT" sz="3600" b="1" dirty="0" err="1">
                <a:solidFill>
                  <a:schemeClr val="tx1"/>
                </a:solidFill>
                <a:latin typeface="Times New Roman" pitchFamily="18" charset="0"/>
                <a:cs typeface="Times New Roman" pitchFamily="18" charset="0"/>
              </a:rPr>
              <a:t>taurum</a:t>
            </a:r>
            <a:r>
              <a:rPr lang="en-US" sz="3600" b="1" dirty="0">
                <a:solidFill>
                  <a:schemeClr val="tx1"/>
                </a:solidFill>
                <a:latin typeface="Times New Roman" pitchFamily="18" charset="0"/>
                <a:cs typeface="Times New Roman" pitchFamily="18" charset="0"/>
              </a:rPr>
              <a:t>o</a:t>
            </a:r>
            <a:r>
              <a:rPr lang="lt-LT" sz="3600" b="1" dirty="0">
                <a:solidFill>
                  <a:schemeClr val="tx1"/>
                </a:solidFill>
                <a:latin typeface="Times New Roman" pitchFamily="18" charset="0"/>
                <a:cs typeface="Times New Roman" pitchFamily="18" charset="0"/>
              </a:rPr>
              <a:t>, atvirumo, atsakomybės, tikėjimo, vilties, meilės, sąžiningumo, išmintingumo, tiesumo, laisvės, ištikimybės, saikingumo, orumo.</a:t>
            </a:r>
          </a:p>
        </p:txBody>
      </p:sp>
    </p:spTree>
    <p:extLst>
      <p:ext uri="{BB962C8B-B14F-4D97-AF65-F5344CB8AC3E}">
        <p14:creationId xmlns:p14="http://schemas.microsoft.com/office/powerpoint/2010/main" val="830649861"/>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dirty="0"/>
          </a:p>
        </p:txBody>
      </p:sp>
      <p:sp>
        <p:nvSpPr>
          <p:cNvPr id="3" name="Turinio vietos rezervavimo ženklas 2"/>
          <p:cNvSpPr>
            <a:spLocks noGrp="1"/>
          </p:cNvSpPr>
          <p:nvPr>
            <p:ph idx="1"/>
          </p:nvPr>
        </p:nvSpPr>
        <p:spPr/>
        <p:txBody>
          <a:bodyPr/>
          <a:lstStyle/>
          <a:p>
            <a:endParaRPr lang="lt-LT"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981" y="2825552"/>
            <a:ext cx="5308019"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19" y="116632"/>
            <a:ext cx="5212907"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88129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Žygis">
  <a:themeElements>
    <a:clrScheme name="Žygi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Žygi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Žygi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192</TotalTime>
  <Words>1208</Words>
  <Application>Microsoft Office PowerPoint</Application>
  <PresentationFormat>Demonstracija ekrane (4:3)</PresentationFormat>
  <Paragraphs>41</Paragraphs>
  <Slides>24</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24</vt:i4>
      </vt:variant>
    </vt:vector>
  </HeadingPairs>
  <TitlesOfParts>
    <vt:vector size="29" baseType="lpstr">
      <vt:lpstr>Franklin Gothic Book</vt:lpstr>
      <vt:lpstr>Franklin Gothic Medium</vt:lpstr>
      <vt:lpstr>Times New Roman</vt:lpstr>
      <vt:lpstr>Wingdings 2</vt:lpstr>
      <vt:lpstr>Žygis</vt:lpstr>
      <vt:lpstr>Pašaukimas ir atsivėrimas Slėpiniui Paskutinė vakarienė Mt 26</vt:lpstr>
      <vt:lpstr>Uždaviniai:</vt:lpstr>
      <vt:lpstr>Ankstyvasis renesansas. Šis laikotarpis apima 1420 – 1500 m. Tapyba suartėjo su mokslu. Dailininkai sprendė perspektyvos problemas, formavo paveikslo erdvę (Čiurlionytė A., 2001, p. 29).</vt:lpstr>
      <vt:lpstr>     Paskutinė vakarienė  Mt 26     </vt:lpstr>
      <vt:lpstr>„PowerPoint“ pateiktis</vt:lpstr>
      <vt:lpstr>Tapybos kūrinio ir biblijinio siužeto trumpas apibūdinimas</vt:lpstr>
      <vt:lpstr>Paskutinė vakarienė Ikonose</vt:lpstr>
      <vt:lpstr> Dorinės vertybės pagal Katalikų Bažnyčios Katekizmą (1997) kūrinyje „Paskutinė vakarienė“ </vt:lpstr>
      <vt:lpstr>„PowerPoint“ pateiktis</vt:lpstr>
      <vt:lpstr>„PowerPoint“ pateiktis</vt:lpstr>
      <vt:lpstr>Simbolika kūrinyje „Paskutinė vakarienė“ </vt:lpstr>
      <vt:lpstr>„PowerPoint“ pateiktis</vt:lpstr>
      <vt:lpstr>Kūrybinis darbas Grupėse:  </vt:lpstr>
      <vt:lpstr>Ką mąstė kiekvienas narys???</vt:lpstr>
      <vt:lpstr>Pašaukimas ir atsivėrimas paslapčiai (slėpiniui) </vt:lpstr>
      <vt:lpstr>„PowerPoint“ pateiktis</vt:lpstr>
      <vt:lpstr>„PowerPoint“ pateiktis</vt:lpstr>
      <vt:lpstr>Kodėl taip yra: pasekmės visuomenėje  ir jos gyvenimo formose: </vt:lpstr>
      <vt:lpstr>„PowerPoint“ pateiktis</vt:lpstr>
      <vt:lpstr>Atrasti paslaptį. </vt:lpstr>
      <vt:lpstr>„PowerPoint“ pateiktis</vt:lpstr>
      <vt:lpstr>Paslapties vieta yra žmogaus vystymosi procesas, o reali erdvė žmogaus gyvenimo istorija, unikali ir nepakartojama, su daugybe tarpininkų, dažnai dramatiška, apimanti visus žmogaus gyvenimo lygmenis: fiziologinį, socialinį, dvasinį</vt:lpstr>
      <vt:lpstr>Apibendrinimas, refleksija:</vt:lpstr>
      <vt:lpstr>Ačiū už pamoką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Dalia</dc:creator>
  <cp:lastModifiedBy>Parapinė Katechezė</cp:lastModifiedBy>
  <cp:revision>16</cp:revision>
  <dcterms:created xsi:type="dcterms:W3CDTF">2015-05-07T17:46:09Z</dcterms:created>
  <dcterms:modified xsi:type="dcterms:W3CDTF">2021-05-05T12:33:43Z</dcterms:modified>
</cp:coreProperties>
</file>