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9" d="100"/>
          <a:sy n="59" d="100"/>
        </p:scale>
        <p:origin x="-78" y="-24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Pavadinimo skaidrė">
    <p:spTree>
      <p:nvGrpSpPr>
        <p:cNvPr id="1" name=""/>
        <p:cNvGrpSpPr/>
        <p:nvPr/>
      </p:nvGrpSpPr>
      <p:grpSpPr>
        <a:xfrm>
          <a:off x="0" y="0"/>
          <a:ext cx="0" cy="0"/>
          <a:chOff x="0" y="0"/>
          <a:chExt cx="0" cy="0"/>
        </a:xfrm>
      </p:grpSpPr>
      <p:sp>
        <p:nvSpPr>
          <p:cNvPr id="2" name="Antraštė 1"/>
          <p:cNvSpPr>
            <a:spLocks noGrp="1"/>
          </p:cNvSpPr>
          <p:nvPr>
            <p:ph type="ctrTitle"/>
          </p:nvPr>
        </p:nvSpPr>
        <p:spPr>
          <a:xfrm>
            <a:off x="685800" y="2130425"/>
            <a:ext cx="7772400" cy="1470025"/>
          </a:xfrm>
        </p:spPr>
        <p:txBody>
          <a:bodyPr/>
          <a:lstStyle/>
          <a:p>
            <a:r>
              <a:rPr lang="lt-LT" smtClean="0"/>
              <a:t>Spustelėkite, jei norite keisite ruoš. pav. stilių</a:t>
            </a:r>
            <a:endParaRPr lang="en-US"/>
          </a:p>
        </p:txBody>
      </p:sp>
      <p:sp>
        <p:nvSpPr>
          <p:cNvPr id="3" name="Paantraštė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lt-LT" smtClean="0"/>
              <a:t>Spustelėkite ruošinio paantraštės stiliui keisti</a:t>
            </a:r>
            <a:endParaRPr lang="en-US"/>
          </a:p>
        </p:txBody>
      </p:sp>
      <p:sp>
        <p:nvSpPr>
          <p:cNvPr id="4" name="Datos vietos rezervavimo ženklas 3"/>
          <p:cNvSpPr>
            <a:spLocks noGrp="1"/>
          </p:cNvSpPr>
          <p:nvPr>
            <p:ph type="dt" sz="half" idx="10"/>
          </p:nvPr>
        </p:nvSpPr>
        <p:spPr/>
        <p:txBody>
          <a:bodyPr/>
          <a:lstStyle/>
          <a:p>
            <a:fld id="{1BF9E97C-AF3B-4B67-8753-8C16AF95E7C2}" type="datetimeFigureOut">
              <a:rPr lang="en-US" smtClean="0"/>
              <a:pPr/>
              <a:t>10/2/2013</a:t>
            </a:fld>
            <a:endParaRPr lang="en-US"/>
          </a:p>
        </p:txBody>
      </p:sp>
      <p:sp>
        <p:nvSpPr>
          <p:cNvPr id="5" name="Poraštės vietos rezervavimo ženklas 4"/>
          <p:cNvSpPr>
            <a:spLocks noGrp="1"/>
          </p:cNvSpPr>
          <p:nvPr>
            <p:ph type="ftr" sz="quarter" idx="11"/>
          </p:nvPr>
        </p:nvSpPr>
        <p:spPr/>
        <p:txBody>
          <a:bodyPr/>
          <a:lstStyle/>
          <a:p>
            <a:endParaRPr lang="en-US"/>
          </a:p>
        </p:txBody>
      </p:sp>
      <p:sp>
        <p:nvSpPr>
          <p:cNvPr id="6" name="Skaidrės numerio vietos rezervavimo ženklas 5"/>
          <p:cNvSpPr>
            <a:spLocks noGrp="1"/>
          </p:cNvSpPr>
          <p:nvPr>
            <p:ph type="sldNum" sz="quarter" idx="12"/>
          </p:nvPr>
        </p:nvSpPr>
        <p:spPr/>
        <p:txBody>
          <a:bodyPr/>
          <a:lstStyle/>
          <a:p>
            <a:fld id="{FEDD533F-DA8B-4A27-BC85-8A54D6091C4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Pavadinimas ir vertikalus teksta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smtClean="0"/>
              <a:t>Spustelėkite, jei norite keisite ruoš. pav. stilių</a:t>
            </a:r>
            <a:endParaRPr lang="en-US"/>
          </a:p>
        </p:txBody>
      </p:sp>
      <p:sp>
        <p:nvSpPr>
          <p:cNvPr id="3" name="Vertikalaus teksto vietos rezervavimo ženklas 2"/>
          <p:cNvSpPr>
            <a:spLocks noGrp="1"/>
          </p:cNvSpPr>
          <p:nvPr>
            <p:ph type="body" orient="vert" idx="1"/>
          </p:nvPr>
        </p:nvSpPr>
        <p:spPr/>
        <p:txBody>
          <a:bodyPr vert="eaVert"/>
          <a:lstStyle/>
          <a:p>
            <a:pPr lvl="0"/>
            <a:r>
              <a:rPr lang="lt-LT" smtClean="0"/>
              <a:t>Spustelėkite ruošinio teksto stiliams keisti</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a:p>
        </p:txBody>
      </p:sp>
      <p:sp>
        <p:nvSpPr>
          <p:cNvPr id="4" name="Datos vietos rezervavimo ženklas 3"/>
          <p:cNvSpPr>
            <a:spLocks noGrp="1"/>
          </p:cNvSpPr>
          <p:nvPr>
            <p:ph type="dt" sz="half" idx="10"/>
          </p:nvPr>
        </p:nvSpPr>
        <p:spPr/>
        <p:txBody>
          <a:bodyPr/>
          <a:lstStyle/>
          <a:p>
            <a:fld id="{1BF9E97C-AF3B-4B67-8753-8C16AF95E7C2}" type="datetimeFigureOut">
              <a:rPr lang="en-US" smtClean="0"/>
              <a:pPr/>
              <a:t>10/2/2013</a:t>
            </a:fld>
            <a:endParaRPr lang="en-US"/>
          </a:p>
        </p:txBody>
      </p:sp>
      <p:sp>
        <p:nvSpPr>
          <p:cNvPr id="5" name="Poraštės vietos rezervavimo ženklas 4"/>
          <p:cNvSpPr>
            <a:spLocks noGrp="1"/>
          </p:cNvSpPr>
          <p:nvPr>
            <p:ph type="ftr" sz="quarter" idx="11"/>
          </p:nvPr>
        </p:nvSpPr>
        <p:spPr/>
        <p:txBody>
          <a:bodyPr/>
          <a:lstStyle/>
          <a:p>
            <a:endParaRPr lang="en-US"/>
          </a:p>
        </p:txBody>
      </p:sp>
      <p:sp>
        <p:nvSpPr>
          <p:cNvPr id="6" name="Skaidrės numerio vietos rezervavimo ženklas 5"/>
          <p:cNvSpPr>
            <a:spLocks noGrp="1"/>
          </p:cNvSpPr>
          <p:nvPr>
            <p:ph type="sldNum" sz="quarter" idx="12"/>
          </p:nvPr>
        </p:nvSpPr>
        <p:spPr/>
        <p:txBody>
          <a:bodyPr/>
          <a:lstStyle/>
          <a:p>
            <a:fld id="{FEDD533F-DA8B-4A27-BC85-8A54D6091C4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us pavadinimas ir tekstas">
    <p:spTree>
      <p:nvGrpSpPr>
        <p:cNvPr id="1" name=""/>
        <p:cNvGrpSpPr/>
        <p:nvPr/>
      </p:nvGrpSpPr>
      <p:grpSpPr>
        <a:xfrm>
          <a:off x="0" y="0"/>
          <a:ext cx="0" cy="0"/>
          <a:chOff x="0" y="0"/>
          <a:chExt cx="0" cy="0"/>
        </a:xfrm>
      </p:grpSpPr>
      <p:sp>
        <p:nvSpPr>
          <p:cNvPr id="2" name="Vertikalus pavadinimas 1"/>
          <p:cNvSpPr>
            <a:spLocks noGrp="1"/>
          </p:cNvSpPr>
          <p:nvPr>
            <p:ph type="title" orient="vert"/>
          </p:nvPr>
        </p:nvSpPr>
        <p:spPr>
          <a:xfrm>
            <a:off x="6629400" y="274638"/>
            <a:ext cx="2057400" cy="5851525"/>
          </a:xfrm>
        </p:spPr>
        <p:txBody>
          <a:bodyPr vert="eaVert"/>
          <a:lstStyle/>
          <a:p>
            <a:r>
              <a:rPr lang="lt-LT" smtClean="0"/>
              <a:t>Spustelėkite, jei norite keisite ruoš. pav. stilių</a:t>
            </a:r>
            <a:endParaRPr lang="en-US"/>
          </a:p>
        </p:txBody>
      </p:sp>
      <p:sp>
        <p:nvSpPr>
          <p:cNvPr id="3" name="Vertikalaus teksto vietos rezervavimo ženklas 2"/>
          <p:cNvSpPr>
            <a:spLocks noGrp="1"/>
          </p:cNvSpPr>
          <p:nvPr>
            <p:ph type="body" orient="vert" idx="1"/>
          </p:nvPr>
        </p:nvSpPr>
        <p:spPr>
          <a:xfrm>
            <a:off x="457200" y="274638"/>
            <a:ext cx="6019800" cy="5851525"/>
          </a:xfrm>
        </p:spPr>
        <p:txBody>
          <a:bodyPr vert="eaVert"/>
          <a:lstStyle/>
          <a:p>
            <a:pPr lvl="0"/>
            <a:r>
              <a:rPr lang="lt-LT" smtClean="0"/>
              <a:t>Spustelėkite ruošinio teksto stiliams keisti</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a:p>
        </p:txBody>
      </p:sp>
      <p:sp>
        <p:nvSpPr>
          <p:cNvPr id="4" name="Datos vietos rezervavimo ženklas 3"/>
          <p:cNvSpPr>
            <a:spLocks noGrp="1"/>
          </p:cNvSpPr>
          <p:nvPr>
            <p:ph type="dt" sz="half" idx="10"/>
          </p:nvPr>
        </p:nvSpPr>
        <p:spPr/>
        <p:txBody>
          <a:bodyPr/>
          <a:lstStyle/>
          <a:p>
            <a:fld id="{1BF9E97C-AF3B-4B67-8753-8C16AF95E7C2}" type="datetimeFigureOut">
              <a:rPr lang="en-US" smtClean="0"/>
              <a:pPr/>
              <a:t>10/2/2013</a:t>
            </a:fld>
            <a:endParaRPr lang="en-US"/>
          </a:p>
        </p:txBody>
      </p:sp>
      <p:sp>
        <p:nvSpPr>
          <p:cNvPr id="5" name="Poraštės vietos rezervavimo ženklas 4"/>
          <p:cNvSpPr>
            <a:spLocks noGrp="1"/>
          </p:cNvSpPr>
          <p:nvPr>
            <p:ph type="ftr" sz="quarter" idx="11"/>
          </p:nvPr>
        </p:nvSpPr>
        <p:spPr/>
        <p:txBody>
          <a:bodyPr/>
          <a:lstStyle/>
          <a:p>
            <a:endParaRPr lang="en-US"/>
          </a:p>
        </p:txBody>
      </p:sp>
      <p:sp>
        <p:nvSpPr>
          <p:cNvPr id="6" name="Skaidrės numerio vietos rezervavimo ženklas 5"/>
          <p:cNvSpPr>
            <a:spLocks noGrp="1"/>
          </p:cNvSpPr>
          <p:nvPr>
            <p:ph type="sldNum" sz="quarter" idx="12"/>
          </p:nvPr>
        </p:nvSpPr>
        <p:spPr/>
        <p:txBody>
          <a:bodyPr/>
          <a:lstStyle/>
          <a:p>
            <a:fld id="{FEDD533F-DA8B-4A27-BC85-8A54D6091C4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avadinimas ir turiny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smtClean="0"/>
              <a:t>Spustelėkite, jei norite keisite ruoš. pav. stilių</a:t>
            </a:r>
            <a:endParaRPr lang="en-US"/>
          </a:p>
        </p:txBody>
      </p:sp>
      <p:sp>
        <p:nvSpPr>
          <p:cNvPr id="3" name="Turinio vietos rezervavimo ženklas 2"/>
          <p:cNvSpPr>
            <a:spLocks noGrp="1"/>
          </p:cNvSpPr>
          <p:nvPr>
            <p:ph idx="1"/>
          </p:nvPr>
        </p:nvSpPr>
        <p:spPr/>
        <p:txBody>
          <a:bodyPr/>
          <a:lstStyle/>
          <a:p>
            <a:pPr lvl="0"/>
            <a:r>
              <a:rPr lang="lt-LT" smtClean="0"/>
              <a:t>Spustelėkite ruošinio teksto stiliams keisti</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a:p>
        </p:txBody>
      </p:sp>
      <p:sp>
        <p:nvSpPr>
          <p:cNvPr id="4" name="Datos vietos rezervavimo ženklas 3"/>
          <p:cNvSpPr>
            <a:spLocks noGrp="1"/>
          </p:cNvSpPr>
          <p:nvPr>
            <p:ph type="dt" sz="half" idx="10"/>
          </p:nvPr>
        </p:nvSpPr>
        <p:spPr/>
        <p:txBody>
          <a:bodyPr/>
          <a:lstStyle/>
          <a:p>
            <a:fld id="{1BF9E97C-AF3B-4B67-8753-8C16AF95E7C2}" type="datetimeFigureOut">
              <a:rPr lang="en-US" smtClean="0"/>
              <a:pPr/>
              <a:t>10/2/2013</a:t>
            </a:fld>
            <a:endParaRPr lang="en-US"/>
          </a:p>
        </p:txBody>
      </p:sp>
      <p:sp>
        <p:nvSpPr>
          <p:cNvPr id="5" name="Poraštės vietos rezervavimo ženklas 4"/>
          <p:cNvSpPr>
            <a:spLocks noGrp="1"/>
          </p:cNvSpPr>
          <p:nvPr>
            <p:ph type="ftr" sz="quarter" idx="11"/>
          </p:nvPr>
        </p:nvSpPr>
        <p:spPr/>
        <p:txBody>
          <a:bodyPr/>
          <a:lstStyle/>
          <a:p>
            <a:endParaRPr lang="en-US"/>
          </a:p>
        </p:txBody>
      </p:sp>
      <p:sp>
        <p:nvSpPr>
          <p:cNvPr id="6" name="Skaidrės numerio vietos rezervavimo ženklas 5"/>
          <p:cNvSpPr>
            <a:spLocks noGrp="1"/>
          </p:cNvSpPr>
          <p:nvPr>
            <p:ph type="sldNum" sz="quarter" idx="12"/>
          </p:nvPr>
        </p:nvSpPr>
        <p:spPr/>
        <p:txBody>
          <a:bodyPr/>
          <a:lstStyle/>
          <a:p>
            <a:fld id="{FEDD533F-DA8B-4A27-BC85-8A54D6091C4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kcijos antraštė">
    <p:spTree>
      <p:nvGrpSpPr>
        <p:cNvPr id="1" name=""/>
        <p:cNvGrpSpPr/>
        <p:nvPr/>
      </p:nvGrpSpPr>
      <p:grpSpPr>
        <a:xfrm>
          <a:off x="0" y="0"/>
          <a:ext cx="0" cy="0"/>
          <a:chOff x="0" y="0"/>
          <a:chExt cx="0" cy="0"/>
        </a:xfrm>
      </p:grpSpPr>
      <p:sp>
        <p:nvSpPr>
          <p:cNvPr id="2" name="Antraštė 1"/>
          <p:cNvSpPr>
            <a:spLocks noGrp="1"/>
          </p:cNvSpPr>
          <p:nvPr>
            <p:ph type="title"/>
          </p:nvPr>
        </p:nvSpPr>
        <p:spPr>
          <a:xfrm>
            <a:off x="722313" y="4406900"/>
            <a:ext cx="7772400" cy="1362075"/>
          </a:xfrm>
        </p:spPr>
        <p:txBody>
          <a:bodyPr anchor="t"/>
          <a:lstStyle>
            <a:lvl1pPr algn="l">
              <a:defRPr sz="4000" b="1" cap="all"/>
            </a:lvl1pPr>
          </a:lstStyle>
          <a:p>
            <a:r>
              <a:rPr lang="lt-LT" smtClean="0"/>
              <a:t>Spustelėkite, jei norite keisite ruoš. pav. stilių</a:t>
            </a:r>
            <a:endParaRPr lang="en-US"/>
          </a:p>
        </p:txBody>
      </p:sp>
      <p:sp>
        <p:nvSpPr>
          <p:cNvPr id="3" name="Teksto vietos rezervavimo ženklas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t-LT" smtClean="0"/>
              <a:t>Spustelėkite ruošinio teksto stiliams keisti</a:t>
            </a:r>
          </a:p>
        </p:txBody>
      </p:sp>
      <p:sp>
        <p:nvSpPr>
          <p:cNvPr id="4" name="Datos vietos rezervavimo ženklas 3"/>
          <p:cNvSpPr>
            <a:spLocks noGrp="1"/>
          </p:cNvSpPr>
          <p:nvPr>
            <p:ph type="dt" sz="half" idx="10"/>
          </p:nvPr>
        </p:nvSpPr>
        <p:spPr/>
        <p:txBody>
          <a:bodyPr/>
          <a:lstStyle/>
          <a:p>
            <a:fld id="{1BF9E97C-AF3B-4B67-8753-8C16AF95E7C2}" type="datetimeFigureOut">
              <a:rPr lang="en-US" smtClean="0"/>
              <a:pPr/>
              <a:t>10/2/2013</a:t>
            </a:fld>
            <a:endParaRPr lang="en-US"/>
          </a:p>
        </p:txBody>
      </p:sp>
      <p:sp>
        <p:nvSpPr>
          <p:cNvPr id="5" name="Poraštės vietos rezervavimo ženklas 4"/>
          <p:cNvSpPr>
            <a:spLocks noGrp="1"/>
          </p:cNvSpPr>
          <p:nvPr>
            <p:ph type="ftr" sz="quarter" idx="11"/>
          </p:nvPr>
        </p:nvSpPr>
        <p:spPr/>
        <p:txBody>
          <a:bodyPr/>
          <a:lstStyle/>
          <a:p>
            <a:endParaRPr lang="en-US"/>
          </a:p>
        </p:txBody>
      </p:sp>
      <p:sp>
        <p:nvSpPr>
          <p:cNvPr id="6" name="Skaidrės numerio vietos rezervavimo ženklas 5"/>
          <p:cNvSpPr>
            <a:spLocks noGrp="1"/>
          </p:cNvSpPr>
          <p:nvPr>
            <p:ph type="sldNum" sz="quarter" idx="12"/>
          </p:nvPr>
        </p:nvSpPr>
        <p:spPr/>
        <p:txBody>
          <a:bodyPr/>
          <a:lstStyle/>
          <a:p>
            <a:fld id="{FEDD533F-DA8B-4A27-BC85-8A54D6091C4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 turiniai">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smtClean="0"/>
              <a:t>Spustelėkite, jei norite keisite ruoš. pav. stilių</a:t>
            </a:r>
            <a:endParaRPr lang="en-US"/>
          </a:p>
        </p:txBody>
      </p:sp>
      <p:sp>
        <p:nvSpPr>
          <p:cNvPr id="3" name="Turinio vietos rezervavimo ženklas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lt-LT" smtClean="0"/>
              <a:t>Spustelėkite ruošinio teksto stiliams keisti</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a:p>
        </p:txBody>
      </p:sp>
      <p:sp>
        <p:nvSpPr>
          <p:cNvPr id="4" name="Turinio vietos rezervavimo ženklas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lt-LT" smtClean="0"/>
              <a:t>Spustelėkite ruošinio teksto stiliams keisti</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a:p>
        </p:txBody>
      </p:sp>
      <p:sp>
        <p:nvSpPr>
          <p:cNvPr id="5" name="Datos vietos rezervavimo ženklas 4"/>
          <p:cNvSpPr>
            <a:spLocks noGrp="1"/>
          </p:cNvSpPr>
          <p:nvPr>
            <p:ph type="dt" sz="half" idx="10"/>
          </p:nvPr>
        </p:nvSpPr>
        <p:spPr/>
        <p:txBody>
          <a:bodyPr/>
          <a:lstStyle/>
          <a:p>
            <a:fld id="{1BF9E97C-AF3B-4B67-8753-8C16AF95E7C2}" type="datetimeFigureOut">
              <a:rPr lang="en-US" smtClean="0"/>
              <a:pPr/>
              <a:t>10/2/2013</a:t>
            </a:fld>
            <a:endParaRPr lang="en-US"/>
          </a:p>
        </p:txBody>
      </p:sp>
      <p:sp>
        <p:nvSpPr>
          <p:cNvPr id="6" name="Poraštės vietos rezervavimo ženklas 5"/>
          <p:cNvSpPr>
            <a:spLocks noGrp="1"/>
          </p:cNvSpPr>
          <p:nvPr>
            <p:ph type="ftr" sz="quarter" idx="11"/>
          </p:nvPr>
        </p:nvSpPr>
        <p:spPr/>
        <p:txBody>
          <a:bodyPr/>
          <a:lstStyle/>
          <a:p>
            <a:endParaRPr lang="en-US"/>
          </a:p>
        </p:txBody>
      </p:sp>
      <p:sp>
        <p:nvSpPr>
          <p:cNvPr id="7" name="Skaidrės numerio vietos rezervavimo ženklas 6"/>
          <p:cNvSpPr>
            <a:spLocks noGrp="1"/>
          </p:cNvSpPr>
          <p:nvPr>
            <p:ph type="sldNum" sz="quarter" idx="12"/>
          </p:nvPr>
        </p:nvSpPr>
        <p:spPr/>
        <p:txBody>
          <a:bodyPr/>
          <a:lstStyle/>
          <a:p>
            <a:fld id="{FEDD533F-DA8B-4A27-BC85-8A54D6091C4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Lyginima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lvl1pPr>
              <a:defRPr/>
            </a:lvl1pPr>
          </a:lstStyle>
          <a:p>
            <a:r>
              <a:rPr lang="lt-LT" smtClean="0"/>
              <a:t>Spustelėkite, jei norite keisite ruoš. pav. stilių</a:t>
            </a:r>
            <a:endParaRPr lang="en-US"/>
          </a:p>
        </p:txBody>
      </p:sp>
      <p:sp>
        <p:nvSpPr>
          <p:cNvPr id="3" name="Teksto vietos rezervavimo ženklas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smtClean="0"/>
              <a:t>Spustelėkite ruošinio teksto stiliams keisti</a:t>
            </a:r>
          </a:p>
        </p:txBody>
      </p:sp>
      <p:sp>
        <p:nvSpPr>
          <p:cNvPr id="4" name="Turinio vietos rezervavimo ženklas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lt-LT" smtClean="0"/>
              <a:t>Spustelėkite ruošinio teksto stiliams keisti</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a:p>
        </p:txBody>
      </p:sp>
      <p:sp>
        <p:nvSpPr>
          <p:cNvPr id="5" name="Teksto vietos rezervavimo ženklas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smtClean="0"/>
              <a:t>Spustelėkite ruošinio teksto stiliams keisti</a:t>
            </a:r>
          </a:p>
        </p:txBody>
      </p:sp>
      <p:sp>
        <p:nvSpPr>
          <p:cNvPr id="6" name="Turinio vietos rezervavimo ženklas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lt-LT" smtClean="0"/>
              <a:t>Spustelėkite ruošinio teksto stiliams keisti</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a:p>
        </p:txBody>
      </p:sp>
      <p:sp>
        <p:nvSpPr>
          <p:cNvPr id="7" name="Datos vietos rezervavimo ženklas 6"/>
          <p:cNvSpPr>
            <a:spLocks noGrp="1"/>
          </p:cNvSpPr>
          <p:nvPr>
            <p:ph type="dt" sz="half" idx="10"/>
          </p:nvPr>
        </p:nvSpPr>
        <p:spPr/>
        <p:txBody>
          <a:bodyPr/>
          <a:lstStyle/>
          <a:p>
            <a:fld id="{1BF9E97C-AF3B-4B67-8753-8C16AF95E7C2}" type="datetimeFigureOut">
              <a:rPr lang="en-US" smtClean="0"/>
              <a:pPr/>
              <a:t>10/2/2013</a:t>
            </a:fld>
            <a:endParaRPr lang="en-US"/>
          </a:p>
        </p:txBody>
      </p:sp>
      <p:sp>
        <p:nvSpPr>
          <p:cNvPr id="8" name="Poraštės vietos rezervavimo ženklas 7"/>
          <p:cNvSpPr>
            <a:spLocks noGrp="1"/>
          </p:cNvSpPr>
          <p:nvPr>
            <p:ph type="ftr" sz="quarter" idx="11"/>
          </p:nvPr>
        </p:nvSpPr>
        <p:spPr/>
        <p:txBody>
          <a:bodyPr/>
          <a:lstStyle/>
          <a:p>
            <a:endParaRPr lang="en-US"/>
          </a:p>
        </p:txBody>
      </p:sp>
      <p:sp>
        <p:nvSpPr>
          <p:cNvPr id="9" name="Skaidrės numerio vietos rezervavimo ženklas 8"/>
          <p:cNvSpPr>
            <a:spLocks noGrp="1"/>
          </p:cNvSpPr>
          <p:nvPr>
            <p:ph type="sldNum" sz="quarter" idx="12"/>
          </p:nvPr>
        </p:nvSpPr>
        <p:spPr/>
        <p:txBody>
          <a:bodyPr/>
          <a:lstStyle/>
          <a:p>
            <a:fld id="{FEDD533F-DA8B-4A27-BC85-8A54D6091C4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 pavadinima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smtClean="0"/>
              <a:t>Spustelėkite, jei norite keisite ruoš. pav. stilių</a:t>
            </a:r>
            <a:endParaRPr lang="en-US"/>
          </a:p>
        </p:txBody>
      </p:sp>
      <p:sp>
        <p:nvSpPr>
          <p:cNvPr id="3" name="Datos vietos rezervavimo ženklas 2"/>
          <p:cNvSpPr>
            <a:spLocks noGrp="1"/>
          </p:cNvSpPr>
          <p:nvPr>
            <p:ph type="dt" sz="half" idx="10"/>
          </p:nvPr>
        </p:nvSpPr>
        <p:spPr/>
        <p:txBody>
          <a:bodyPr/>
          <a:lstStyle/>
          <a:p>
            <a:fld id="{1BF9E97C-AF3B-4B67-8753-8C16AF95E7C2}" type="datetimeFigureOut">
              <a:rPr lang="en-US" smtClean="0"/>
              <a:pPr/>
              <a:t>10/2/2013</a:t>
            </a:fld>
            <a:endParaRPr lang="en-US"/>
          </a:p>
        </p:txBody>
      </p:sp>
      <p:sp>
        <p:nvSpPr>
          <p:cNvPr id="4" name="Poraštės vietos rezervavimo ženklas 3"/>
          <p:cNvSpPr>
            <a:spLocks noGrp="1"/>
          </p:cNvSpPr>
          <p:nvPr>
            <p:ph type="ftr" sz="quarter" idx="11"/>
          </p:nvPr>
        </p:nvSpPr>
        <p:spPr/>
        <p:txBody>
          <a:bodyPr/>
          <a:lstStyle/>
          <a:p>
            <a:endParaRPr lang="en-US"/>
          </a:p>
        </p:txBody>
      </p:sp>
      <p:sp>
        <p:nvSpPr>
          <p:cNvPr id="5" name="Skaidrės numerio vietos rezervavimo ženklas 4"/>
          <p:cNvSpPr>
            <a:spLocks noGrp="1"/>
          </p:cNvSpPr>
          <p:nvPr>
            <p:ph type="sldNum" sz="quarter" idx="12"/>
          </p:nvPr>
        </p:nvSpPr>
        <p:spPr/>
        <p:txBody>
          <a:bodyPr/>
          <a:lstStyle/>
          <a:p>
            <a:fld id="{FEDD533F-DA8B-4A27-BC85-8A54D6091C4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ščia">
    <p:spTree>
      <p:nvGrpSpPr>
        <p:cNvPr id="1" name=""/>
        <p:cNvGrpSpPr/>
        <p:nvPr/>
      </p:nvGrpSpPr>
      <p:grpSpPr>
        <a:xfrm>
          <a:off x="0" y="0"/>
          <a:ext cx="0" cy="0"/>
          <a:chOff x="0" y="0"/>
          <a:chExt cx="0" cy="0"/>
        </a:xfrm>
      </p:grpSpPr>
      <p:sp>
        <p:nvSpPr>
          <p:cNvPr id="2" name="Datos vietos rezervavimo ženklas 1"/>
          <p:cNvSpPr>
            <a:spLocks noGrp="1"/>
          </p:cNvSpPr>
          <p:nvPr>
            <p:ph type="dt" sz="half" idx="10"/>
          </p:nvPr>
        </p:nvSpPr>
        <p:spPr/>
        <p:txBody>
          <a:bodyPr/>
          <a:lstStyle/>
          <a:p>
            <a:fld id="{1BF9E97C-AF3B-4B67-8753-8C16AF95E7C2}" type="datetimeFigureOut">
              <a:rPr lang="en-US" smtClean="0"/>
              <a:pPr/>
              <a:t>10/2/2013</a:t>
            </a:fld>
            <a:endParaRPr lang="en-US"/>
          </a:p>
        </p:txBody>
      </p:sp>
      <p:sp>
        <p:nvSpPr>
          <p:cNvPr id="3" name="Poraštės vietos rezervavimo ženklas 2"/>
          <p:cNvSpPr>
            <a:spLocks noGrp="1"/>
          </p:cNvSpPr>
          <p:nvPr>
            <p:ph type="ftr" sz="quarter" idx="11"/>
          </p:nvPr>
        </p:nvSpPr>
        <p:spPr/>
        <p:txBody>
          <a:bodyPr/>
          <a:lstStyle/>
          <a:p>
            <a:endParaRPr lang="en-US"/>
          </a:p>
        </p:txBody>
      </p:sp>
      <p:sp>
        <p:nvSpPr>
          <p:cNvPr id="4" name="Skaidrės numerio vietos rezervavimo ženklas 3"/>
          <p:cNvSpPr>
            <a:spLocks noGrp="1"/>
          </p:cNvSpPr>
          <p:nvPr>
            <p:ph type="sldNum" sz="quarter" idx="12"/>
          </p:nvPr>
        </p:nvSpPr>
        <p:spPr/>
        <p:txBody>
          <a:bodyPr/>
          <a:lstStyle/>
          <a:p>
            <a:fld id="{FEDD533F-DA8B-4A27-BC85-8A54D6091C4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urinys ir antraštė">
    <p:spTree>
      <p:nvGrpSpPr>
        <p:cNvPr id="1" name=""/>
        <p:cNvGrpSpPr/>
        <p:nvPr/>
      </p:nvGrpSpPr>
      <p:grpSpPr>
        <a:xfrm>
          <a:off x="0" y="0"/>
          <a:ext cx="0" cy="0"/>
          <a:chOff x="0" y="0"/>
          <a:chExt cx="0" cy="0"/>
        </a:xfrm>
      </p:grpSpPr>
      <p:sp>
        <p:nvSpPr>
          <p:cNvPr id="2" name="Antraštė 1"/>
          <p:cNvSpPr>
            <a:spLocks noGrp="1"/>
          </p:cNvSpPr>
          <p:nvPr>
            <p:ph type="title"/>
          </p:nvPr>
        </p:nvSpPr>
        <p:spPr>
          <a:xfrm>
            <a:off x="457200" y="273050"/>
            <a:ext cx="3008313" cy="1162050"/>
          </a:xfrm>
        </p:spPr>
        <p:txBody>
          <a:bodyPr anchor="b"/>
          <a:lstStyle>
            <a:lvl1pPr algn="l">
              <a:defRPr sz="2000" b="1"/>
            </a:lvl1pPr>
          </a:lstStyle>
          <a:p>
            <a:r>
              <a:rPr lang="lt-LT" smtClean="0"/>
              <a:t>Spustelėkite, jei norite keisite ruoš. pav. stilių</a:t>
            </a:r>
            <a:endParaRPr lang="en-US"/>
          </a:p>
        </p:txBody>
      </p:sp>
      <p:sp>
        <p:nvSpPr>
          <p:cNvPr id="3" name="Turinio vietos rezervavimo ženklas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lt-LT" smtClean="0"/>
              <a:t>Spustelėkite ruošinio teksto stiliams keisti</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a:p>
        </p:txBody>
      </p:sp>
      <p:sp>
        <p:nvSpPr>
          <p:cNvPr id="4" name="Teksto vietos rezervavimo ženklas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smtClean="0"/>
              <a:t>Spustelėkite ruošinio teksto stiliams keisti</a:t>
            </a:r>
          </a:p>
        </p:txBody>
      </p:sp>
      <p:sp>
        <p:nvSpPr>
          <p:cNvPr id="5" name="Datos vietos rezervavimo ženklas 4"/>
          <p:cNvSpPr>
            <a:spLocks noGrp="1"/>
          </p:cNvSpPr>
          <p:nvPr>
            <p:ph type="dt" sz="half" idx="10"/>
          </p:nvPr>
        </p:nvSpPr>
        <p:spPr/>
        <p:txBody>
          <a:bodyPr/>
          <a:lstStyle/>
          <a:p>
            <a:fld id="{1BF9E97C-AF3B-4B67-8753-8C16AF95E7C2}" type="datetimeFigureOut">
              <a:rPr lang="en-US" smtClean="0"/>
              <a:pPr/>
              <a:t>10/2/2013</a:t>
            </a:fld>
            <a:endParaRPr lang="en-US"/>
          </a:p>
        </p:txBody>
      </p:sp>
      <p:sp>
        <p:nvSpPr>
          <p:cNvPr id="6" name="Poraštės vietos rezervavimo ženklas 5"/>
          <p:cNvSpPr>
            <a:spLocks noGrp="1"/>
          </p:cNvSpPr>
          <p:nvPr>
            <p:ph type="ftr" sz="quarter" idx="11"/>
          </p:nvPr>
        </p:nvSpPr>
        <p:spPr/>
        <p:txBody>
          <a:bodyPr/>
          <a:lstStyle/>
          <a:p>
            <a:endParaRPr lang="en-US"/>
          </a:p>
        </p:txBody>
      </p:sp>
      <p:sp>
        <p:nvSpPr>
          <p:cNvPr id="7" name="Skaidrės numerio vietos rezervavimo ženklas 6"/>
          <p:cNvSpPr>
            <a:spLocks noGrp="1"/>
          </p:cNvSpPr>
          <p:nvPr>
            <p:ph type="sldNum" sz="quarter" idx="12"/>
          </p:nvPr>
        </p:nvSpPr>
        <p:spPr/>
        <p:txBody>
          <a:bodyPr/>
          <a:lstStyle/>
          <a:p>
            <a:fld id="{FEDD533F-DA8B-4A27-BC85-8A54D6091C4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aveikslėlis ir antraštė">
    <p:spTree>
      <p:nvGrpSpPr>
        <p:cNvPr id="1" name=""/>
        <p:cNvGrpSpPr/>
        <p:nvPr/>
      </p:nvGrpSpPr>
      <p:grpSpPr>
        <a:xfrm>
          <a:off x="0" y="0"/>
          <a:ext cx="0" cy="0"/>
          <a:chOff x="0" y="0"/>
          <a:chExt cx="0" cy="0"/>
        </a:xfrm>
      </p:grpSpPr>
      <p:sp>
        <p:nvSpPr>
          <p:cNvPr id="2" name="Antraštė 1"/>
          <p:cNvSpPr>
            <a:spLocks noGrp="1"/>
          </p:cNvSpPr>
          <p:nvPr>
            <p:ph type="title"/>
          </p:nvPr>
        </p:nvSpPr>
        <p:spPr>
          <a:xfrm>
            <a:off x="1792288" y="4800600"/>
            <a:ext cx="5486400" cy="566738"/>
          </a:xfrm>
        </p:spPr>
        <p:txBody>
          <a:bodyPr anchor="b"/>
          <a:lstStyle>
            <a:lvl1pPr algn="l">
              <a:defRPr sz="2000" b="1"/>
            </a:lvl1pPr>
          </a:lstStyle>
          <a:p>
            <a:r>
              <a:rPr lang="lt-LT" smtClean="0"/>
              <a:t>Spustelėkite, jei norite keisite ruoš. pav. stilių</a:t>
            </a:r>
            <a:endParaRPr lang="en-US"/>
          </a:p>
        </p:txBody>
      </p:sp>
      <p:sp>
        <p:nvSpPr>
          <p:cNvPr id="3" name="Paveikslėlio vietos rezervavimo ženklas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ksto vietos rezervavimo ženklas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smtClean="0"/>
              <a:t>Spustelėkite ruošinio teksto stiliams keisti</a:t>
            </a:r>
          </a:p>
        </p:txBody>
      </p:sp>
      <p:sp>
        <p:nvSpPr>
          <p:cNvPr id="5" name="Datos vietos rezervavimo ženklas 4"/>
          <p:cNvSpPr>
            <a:spLocks noGrp="1"/>
          </p:cNvSpPr>
          <p:nvPr>
            <p:ph type="dt" sz="half" idx="10"/>
          </p:nvPr>
        </p:nvSpPr>
        <p:spPr/>
        <p:txBody>
          <a:bodyPr/>
          <a:lstStyle/>
          <a:p>
            <a:fld id="{1BF9E97C-AF3B-4B67-8753-8C16AF95E7C2}" type="datetimeFigureOut">
              <a:rPr lang="en-US" smtClean="0"/>
              <a:pPr/>
              <a:t>10/2/2013</a:t>
            </a:fld>
            <a:endParaRPr lang="en-US"/>
          </a:p>
        </p:txBody>
      </p:sp>
      <p:sp>
        <p:nvSpPr>
          <p:cNvPr id="6" name="Poraštės vietos rezervavimo ženklas 5"/>
          <p:cNvSpPr>
            <a:spLocks noGrp="1"/>
          </p:cNvSpPr>
          <p:nvPr>
            <p:ph type="ftr" sz="quarter" idx="11"/>
          </p:nvPr>
        </p:nvSpPr>
        <p:spPr/>
        <p:txBody>
          <a:bodyPr/>
          <a:lstStyle/>
          <a:p>
            <a:endParaRPr lang="en-US"/>
          </a:p>
        </p:txBody>
      </p:sp>
      <p:sp>
        <p:nvSpPr>
          <p:cNvPr id="7" name="Skaidrės numerio vietos rezervavimo ženklas 6"/>
          <p:cNvSpPr>
            <a:spLocks noGrp="1"/>
          </p:cNvSpPr>
          <p:nvPr>
            <p:ph type="sldNum" sz="quarter" idx="12"/>
          </p:nvPr>
        </p:nvSpPr>
        <p:spPr/>
        <p:txBody>
          <a:bodyPr/>
          <a:lstStyle/>
          <a:p>
            <a:fld id="{FEDD533F-DA8B-4A27-BC85-8A54D6091C4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Pavadinimo vietos rezervavimo ženkla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lt-LT" smtClean="0"/>
              <a:t>Spustelėkite, jei norite keisite ruoš. pav. stilių</a:t>
            </a:r>
            <a:endParaRPr lang="en-US"/>
          </a:p>
        </p:txBody>
      </p:sp>
      <p:sp>
        <p:nvSpPr>
          <p:cNvPr id="3" name="Teksto vietos rezervavimo ženklas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lt-LT" smtClean="0"/>
              <a:t>Spustelėkite ruošinio teksto stiliams keisti</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a:p>
        </p:txBody>
      </p:sp>
      <p:sp>
        <p:nvSpPr>
          <p:cNvPr id="4" name="Datos vietos rezervavimo ženklas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F9E97C-AF3B-4B67-8753-8C16AF95E7C2}" type="datetimeFigureOut">
              <a:rPr lang="en-US" smtClean="0"/>
              <a:pPr/>
              <a:t>10/2/2013</a:t>
            </a:fld>
            <a:endParaRPr lang="en-US"/>
          </a:p>
        </p:txBody>
      </p:sp>
      <p:sp>
        <p:nvSpPr>
          <p:cNvPr id="5" name="Poraštės vietos rezervavimo ženklas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kaidrės numerio vietos rezervavimo ženklas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DD533F-DA8B-4A27-BC85-8A54D6091C4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ctrTitle"/>
          </p:nvPr>
        </p:nvSpPr>
        <p:spPr/>
        <p:txBody>
          <a:bodyPr>
            <a:normAutofit/>
          </a:bodyPr>
          <a:lstStyle/>
          <a:p>
            <a:r>
              <a:rPr lang="en-US" dirty="0" err="1" smtClean="0">
                <a:latin typeface="Times New Roman" pitchFamily="18" charset="0"/>
                <a:cs typeface="Times New Roman" pitchFamily="18" charset="0"/>
              </a:rPr>
              <a:t>Teologin</a:t>
            </a:r>
            <a:r>
              <a:rPr lang="lt-LT" dirty="0" smtClean="0">
                <a:latin typeface="Times New Roman" pitchFamily="18" charset="0"/>
                <a:cs typeface="Times New Roman" pitchFamily="18" charset="0"/>
              </a:rPr>
              <a:t>ės dorybės Bažnyčios Tėvų ir mokytojų mokyme</a:t>
            </a:r>
            <a:endParaRPr lang="en-US" dirty="0">
              <a:latin typeface="Times New Roman" pitchFamily="18" charset="0"/>
              <a:cs typeface="Times New Roman" pitchFamily="18" charset="0"/>
            </a:endParaRPr>
          </a:p>
        </p:txBody>
      </p:sp>
      <p:sp>
        <p:nvSpPr>
          <p:cNvPr id="3" name="Paantraštė 2"/>
          <p:cNvSpPr>
            <a:spLocks noGrp="1"/>
          </p:cNvSpPr>
          <p:nvPr>
            <p:ph type="subTitle" idx="1"/>
          </p:nvPr>
        </p:nvSpPr>
        <p:spPr/>
        <p:txBody>
          <a:bodyPr>
            <a:normAutofit/>
          </a:bodyPr>
          <a:lstStyle/>
          <a:p>
            <a:r>
              <a:rPr lang="lt-LT" dirty="0" smtClean="0">
                <a:latin typeface="Times New Roman" pitchFamily="18" charset="0"/>
                <a:cs typeface="Times New Roman" pitchFamily="18" charset="0"/>
              </a:rPr>
              <a:t>Pranešimą parengė:</a:t>
            </a:r>
          </a:p>
          <a:p>
            <a:r>
              <a:rPr lang="lt-LT" dirty="0">
                <a:latin typeface="Times New Roman" pitchFamily="18" charset="0"/>
                <a:cs typeface="Times New Roman" pitchFamily="18" charset="0"/>
              </a:rPr>
              <a:t>t</a:t>
            </a:r>
            <a:r>
              <a:rPr lang="lt-LT" dirty="0" smtClean="0">
                <a:latin typeface="Times New Roman" pitchFamily="18" charset="0"/>
                <a:cs typeface="Times New Roman" pitchFamily="18" charset="0"/>
              </a:rPr>
              <a:t>ikybos mokytoja</a:t>
            </a:r>
          </a:p>
          <a:p>
            <a:r>
              <a:rPr lang="lt-LT" dirty="0" smtClean="0">
                <a:latin typeface="Times New Roman" pitchFamily="18" charset="0"/>
                <a:cs typeface="Times New Roman" pitchFamily="18" charset="0"/>
              </a:rPr>
              <a:t> J. Karpavičienė</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dirty="0" smtClean="0">
                <a:latin typeface="Times New Roman" pitchFamily="18" charset="0"/>
                <a:cs typeface="Times New Roman" pitchFamily="18" charset="0"/>
              </a:rPr>
              <a:t>Klemensas Romietis</a:t>
            </a:r>
            <a:endParaRPr lang="en-US" dirty="0">
              <a:latin typeface="Times New Roman" pitchFamily="18" charset="0"/>
              <a:cs typeface="Times New Roman" pitchFamily="18" charset="0"/>
            </a:endParaRPr>
          </a:p>
        </p:txBody>
      </p:sp>
      <p:sp>
        <p:nvSpPr>
          <p:cNvPr id="3" name="Turinio vietos rezervavimo ženklas 2"/>
          <p:cNvSpPr>
            <a:spLocks noGrp="1"/>
          </p:cNvSpPr>
          <p:nvPr>
            <p:ph idx="1"/>
          </p:nvPr>
        </p:nvSpPr>
        <p:spPr/>
        <p:txBody>
          <a:bodyPr/>
          <a:lstStyle/>
          <a:p>
            <a:r>
              <a:rPr lang="en-US" dirty="0" err="1" smtClean="0">
                <a:latin typeface="Times New Roman" pitchFamily="18" charset="0"/>
                <a:cs typeface="Times New Roman" pitchFamily="18" charset="0"/>
              </a:rPr>
              <a:t>duoda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patarimą</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geriau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kad</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būtumėte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rasti</a:t>
            </a:r>
            <a:r>
              <a:rPr lang="en-US" dirty="0" smtClean="0">
                <a:latin typeface="Times New Roman" pitchFamily="18" charset="0"/>
                <a:cs typeface="Times New Roman" pitchFamily="18" charset="0"/>
              </a:rPr>
              <a:t> tarp </a:t>
            </a:r>
            <a:r>
              <a:rPr lang="en-US" dirty="0" err="1" smtClean="0">
                <a:latin typeface="Times New Roman" pitchFamily="18" charset="0"/>
                <a:cs typeface="Times New Roman" pitchFamily="18" charset="0"/>
              </a:rPr>
              <a:t>Kristaus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ganomųjų</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maži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negu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manydami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esą</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išrinkti</a:t>
            </a:r>
            <a:r>
              <a:rPr lang="en-US" dirty="0" smtClean="0">
                <a:latin typeface="Times New Roman" pitchFamily="18" charset="0"/>
                <a:cs typeface="Times New Roman" pitchFamily="18" charset="0"/>
              </a:rPr>
              <a:t>.”</a:t>
            </a:r>
            <a:endParaRPr lang="lt-LT" dirty="0" smtClean="0">
              <a:latin typeface="Times New Roman" pitchFamily="18" charset="0"/>
              <a:cs typeface="Times New Roman" pitchFamily="18" charset="0"/>
            </a:endParaRPr>
          </a:p>
          <a:p>
            <a:r>
              <a:rPr lang="en-US" dirty="0" err="1" smtClean="0">
                <a:latin typeface="Times New Roman" pitchFamily="18" charset="0"/>
                <a:cs typeface="Times New Roman" pitchFamily="18" charset="0"/>
              </a:rPr>
              <a:t>išrinktųjų</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viltis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pasitikėjimas</a:t>
            </a:r>
            <a:r>
              <a:rPr lang="en-US" dirty="0" smtClean="0">
                <a:latin typeface="Times New Roman" pitchFamily="18" charset="0"/>
                <a:cs typeface="Times New Roman" pitchFamily="18" charset="0"/>
              </a:rPr>
              <a:t> – tai pats </a:t>
            </a:r>
            <a:r>
              <a:rPr lang="en-US" dirty="0" err="1" smtClean="0">
                <a:latin typeface="Times New Roman" pitchFamily="18" charset="0"/>
                <a:cs typeface="Times New Roman" pitchFamily="18" charset="0"/>
              </a:rPr>
              <a:t>triasmenis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Dievas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dovanojantis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amžinąjį</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gyvenimą</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visiems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kurie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paklūsta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Viešpaties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valiai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nusižeminimu</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dirty="0" smtClean="0">
                <a:latin typeface="Times New Roman" pitchFamily="18" charset="0"/>
                <a:cs typeface="Times New Roman" pitchFamily="18" charset="0"/>
              </a:rPr>
              <a:t>Ignotas </a:t>
            </a:r>
            <a:r>
              <a:rPr lang="lt-LT" dirty="0" err="1" smtClean="0">
                <a:latin typeface="Times New Roman" pitchFamily="18" charset="0"/>
                <a:cs typeface="Times New Roman" pitchFamily="18" charset="0"/>
              </a:rPr>
              <a:t>Antiochietis</a:t>
            </a:r>
            <a:endParaRPr lang="en-US" dirty="0">
              <a:latin typeface="Times New Roman" pitchFamily="18" charset="0"/>
              <a:cs typeface="Times New Roman" pitchFamily="18" charset="0"/>
            </a:endParaRPr>
          </a:p>
        </p:txBody>
      </p:sp>
      <p:sp>
        <p:nvSpPr>
          <p:cNvPr id="3" name="Turinio vietos rezervavimo ženklas 2"/>
          <p:cNvSpPr>
            <a:spLocks noGrp="1"/>
          </p:cNvSpPr>
          <p:nvPr>
            <p:ph idx="1"/>
          </p:nvPr>
        </p:nvSpPr>
        <p:spPr/>
        <p:txBody>
          <a:bodyPr>
            <a:normAutofit fontScale="92500" lnSpcReduction="10000"/>
          </a:bodyPr>
          <a:lstStyle/>
          <a:p>
            <a:r>
              <a:rPr lang="en-US" dirty="0" err="1" smtClean="0">
                <a:latin typeface="Times New Roman" pitchFamily="18" charset="0"/>
                <a:cs typeface="Times New Roman" pitchFamily="18" charset="0"/>
              </a:rPr>
              <a:t>ragina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visus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tikinčiuosius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melstis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už</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kitus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žmones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kad</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pastariesiems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būtų</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įmanomas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atsivertimas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kad</a:t>
            </a:r>
            <a:r>
              <a:rPr lang="en-US" dirty="0" smtClean="0">
                <a:latin typeface="Times New Roman" pitchFamily="18" charset="0"/>
                <a:cs typeface="Times New Roman" pitchFamily="18" charset="0"/>
              </a:rPr>
              <a:t> </a:t>
            </a:r>
            <a:r>
              <a:rPr lang="lt-LT" dirty="0" smtClean="0">
                <a:latin typeface="Times New Roman" pitchFamily="18" charset="0"/>
                <a:cs typeface="Times New Roman" pitchFamily="18" charset="0"/>
              </a:rPr>
              <a:t>nušvistų</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viltis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atrasti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Dievą</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Tikintieji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turi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pamokyti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netikinčius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laikytis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tikėjimo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nes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kiekviename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gyvena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atsivertimo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viltis</a:t>
            </a:r>
            <a:r>
              <a:rPr lang="en-US" dirty="0" smtClean="0">
                <a:latin typeface="Times New Roman" pitchFamily="18" charset="0"/>
                <a:cs typeface="Times New Roman" pitchFamily="18" charset="0"/>
              </a:rPr>
              <a:t>, bet </a:t>
            </a:r>
            <a:r>
              <a:rPr lang="en-US" dirty="0" err="1" smtClean="0">
                <a:latin typeface="Times New Roman" pitchFamily="18" charset="0"/>
                <a:cs typeface="Times New Roman" pitchFamily="18" charset="0"/>
              </a:rPr>
              <a:t>ji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turi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būti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pažadinta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švelnumu</a:t>
            </a:r>
            <a:r>
              <a:rPr lang="en-US" dirty="0" smtClean="0">
                <a:latin typeface="Times New Roman" pitchFamily="18" charset="0"/>
                <a:cs typeface="Times New Roman" pitchFamily="18" charset="0"/>
              </a:rPr>
              <a:t> per </a:t>
            </a:r>
            <a:r>
              <a:rPr lang="en-US" dirty="0" err="1" smtClean="0">
                <a:latin typeface="Times New Roman" pitchFamily="18" charset="0"/>
                <a:cs typeface="Times New Roman" pitchFamily="18" charset="0"/>
              </a:rPr>
              <a:t>tinkamą</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elgesį</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kad</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pastarieji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norėtų</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būti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panašiais</a:t>
            </a:r>
            <a:r>
              <a:rPr lang="en-US" dirty="0" smtClean="0">
                <a:latin typeface="Times New Roman" pitchFamily="18" charset="0"/>
                <a:cs typeface="Times New Roman" pitchFamily="18" charset="0"/>
              </a:rPr>
              <a:t> į </a:t>
            </a:r>
            <a:r>
              <a:rPr lang="en-US" dirty="0" err="1" smtClean="0">
                <a:latin typeface="Times New Roman" pitchFamily="18" charset="0"/>
                <a:cs typeface="Times New Roman" pitchFamily="18" charset="0"/>
              </a:rPr>
              <a:t>tikinčiuosius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savo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kilnumu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taptų</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Jėzaus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sekėjais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Laiško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efeziečiams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pabaigoje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šv</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Ignotas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Dievą</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vadina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tikinčiųjų</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bendra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viltimi</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dirty="0" smtClean="0">
                <a:latin typeface="Times New Roman" pitchFamily="18" charset="0"/>
                <a:cs typeface="Times New Roman" pitchFamily="18" charset="0"/>
              </a:rPr>
              <a:t>Pseudo Barnabas</a:t>
            </a:r>
            <a:endParaRPr lang="en-US" dirty="0">
              <a:latin typeface="Times New Roman" pitchFamily="18" charset="0"/>
              <a:cs typeface="Times New Roman" pitchFamily="18" charset="0"/>
            </a:endParaRPr>
          </a:p>
        </p:txBody>
      </p:sp>
      <p:sp>
        <p:nvSpPr>
          <p:cNvPr id="3" name="Turinio vietos rezervavimo ženklas 2"/>
          <p:cNvSpPr>
            <a:spLocks noGrp="1"/>
          </p:cNvSpPr>
          <p:nvPr>
            <p:ph idx="1"/>
          </p:nvPr>
        </p:nvSpPr>
        <p:spPr/>
        <p:txBody>
          <a:bodyPr/>
          <a:lstStyle/>
          <a:p>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Barnabas </a:t>
            </a:r>
            <a:r>
              <a:rPr lang="en-US" dirty="0" err="1" smtClean="0">
                <a:latin typeface="Times New Roman" pitchFamily="18" charset="0"/>
                <a:cs typeface="Times New Roman" pitchFamily="18" charset="0"/>
              </a:rPr>
              <a:t>auklėja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visus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kurie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šventykloms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skiria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didelę</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reikšmę</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nes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jų</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viltys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sudėtos</a:t>
            </a:r>
            <a:r>
              <a:rPr lang="en-US" dirty="0" smtClean="0">
                <a:latin typeface="Times New Roman" pitchFamily="18" charset="0"/>
                <a:cs typeface="Times New Roman" pitchFamily="18" charset="0"/>
              </a:rPr>
              <a:t> į </a:t>
            </a:r>
            <a:r>
              <a:rPr lang="en-US" dirty="0" err="1" smtClean="0">
                <a:latin typeface="Times New Roman" pitchFamily="18" charset="0"/>
                <a:cs typeface="Times New Roman" pitchFamily="18" charset="0"/>
              </a:rPr>
              <a:t>pastatą</a:t>
            </a:r>
            <a:r>
              <a:rPr lang="en-US" dirty="0" smtClean="0">
                <a:latin typeface="Times New Roman" pitchFamily="18" charset="0"/>
                <a:cs typeface="Times New Roman" pitchFamily="18" charset="0"/>
              </a:rPr>
              <a:t>, bet ne į </a:t>
            </a:r>
            <a:r>
              <a:rPr lang="en-US" dirty="0" err="1" smtClean="0">
                <a:latin typeface="Times New Roman" pitchFamily="18" charset="0"/>
                <a:cs typeface="Times New Roman" pitchFamily="18" charset="0"/>
              </a:rPr>
              <a:t>gyvąjį</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Dievą</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Toks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elgesys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pasak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autoriaus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tolygus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pagonių</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elgesiui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Tik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sudėję</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viltis</a:t>
            </a:r>
            <a:r>
              <a:rPr lang="en-US" dirty="0" smtClean="0">
                <a:latin typeface="Times New Roman" pitchFamily="18" charset="0"/>
                <a:cs typeface="Times New Roman" pitchFamily="18" charset="0"/>
              </a:rPr>
              <a:t> į </a:t>
            </a:r>
            <a:r>
              <a:rPr lang="en-US" dirty="0" err="1" smtClean="0">
                <a:latin typeface="Times New Roman" pitchFamily="18" charset="0"/>
                <a:cs typeface="Times New Roman" pitchFamily="18" charset="0"/>
              </a:rPr>
              <a:t>Dievą</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žmonės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tampa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naujais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nes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Dievas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apsigyvena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juose</a:t>
            </a:r>
            <a:r>
              <a:rPr lang="en-US" dirty="0" smtClean="0">
                <a:latin typeface="Times New Roman" pitchFamily="18" charset="0"/>
                <a:cs typeface="Times New Roman" pitchFamily="18" charset="0"/>
              </a:rPr>
              <a:t>.</a:t>
            </a: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dirty="0" smtClean="0">
                <a:latin typeface="Times New Roman" pitchFamily="18" charset="0"/>
                <a:cs typeface="Times New Roman" pitchFamily="18" charset="0"/>
              </a:rPr>
              <a:t>Meilės dorybė KBK ir NT</a:t>
            </a:r>
            <a:endParaRPr lang="en-US" dirty="0">
              <a:latin typeface="Times New Roman" pitchFamily="18" charset="0"/>
              <a:cs typeface="Times New Roman" pitchFamily="18" charset="0"/>
            </a:endParaRPr>
          </a:p>
        </p:txBody>
      </p:sp>
      <p:sp>
        <p:nvSpPr>
          <p:cNvPr id="3" name="Turinio vietos rezervavimo ženklas 2"/>
          <p:cNvSpPr>
            <a:spLocks noGrp="1"/>
          </p:cNvSpPr>
          <p:nvPr>
            <p:ph idx="1"/>
          </p:nvPr>
        </p:nvSpPr>
        <p:spPr/>
        <p:txBody>
          <a:bodyPr>
            <a:normAutofit fontScale="85000" lnSpcReduction="10000"/>
          </a:bodyPr>
          <a:lstStyle/>
          <a:p>
            <a:r>
              <a:rPr lang="en-US" dirty="0" err="1" smtClean="0">
                <a:latin typeface="Times New Roman" pitchFamily="18" charset="0"/>
                <a:cs typeface="Times New Roman" pitchFamily="18" charset="0"/>
              </a:rPr>
              <a:t>Meilė</a:t>
            </a:r>
            <a:r>
              <a:rPr lang="en-US" dirty="0" smtClean="0">
                <a:latin typeface="Times New Roman" pitchFamily="18" charset="0"/>
                <a:cs typeface="Times New Roman" pitchFamily="18" charset="0"/>
              </a:rPr>
              <a:t> - tai </a:t>
            </a:r>
            <a:r>
              <a:rPr lang="en-US" dirty="0" err="1" smtClean="0">
                <a:latin typeface="Times New Roman" pitchFamily="18" charset="0"/>
                <a:cs typeface="Times New Roman" pitchFamily="18" charset="0"/>
              </a:rPr>
              <a:t>dieviška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dorybė</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kurios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dėka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labiau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už</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viską</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mylime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Dievą</a:t>
            </a:r>
            <a:r>
              <a:rPr lang="en-US" dirty="0" smtClean="0">
                <a:latin typeface="Times New Roman" pitchFamily="18" charset="0"/>
                <a:cs typeface="Times New Roman" pitchFamily="18" charset="0"/>
              </a:rPr>
              <a:t>, o </a:t>
            </a:r>
            <a:r>
              <a:rPr lang="en-US" dirty="0" err="1" smtClean="0">
                <a:latin typeface="Times New Roman" pitchFamily="18" charset="0"/>
                <a:cs typeface="Times New Roman" pitchFamily="18" charset="0"/>
              </a:rPr>
              <a:t>dėl</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Dievo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meilės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savo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artimus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kaip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pačius</a:t>
            </a:r>
            <a:r>
              <a:rPr lang="en-US" dirty="0" smtClean="0">
                <a:latin typeface="Times New Roman" pitchFamily="18" charset="0"/>
                <a:cs typeface="Times New Roman" pitchFamily="18" charset="0"/>
              </a:rPr>
              <a:t> save. </a:t>
            </a:r>
            <a:r>
              <a:rPr lang="en-US" dirty="0" err="1" smtClean="0">
                <a:latin typeface="Times New Roman" pitchFamily="18" charset="0"/>
                <a:cs typeface="Times New Roman" pitchFamily="18" charset="0"/>
              </a:rPr>
              <a:t>Naujasis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Testamentas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išskiria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pabrėžia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ypatingą</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meilės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Dievui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artimui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svarbą</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Jame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žodis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meilė</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yra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vienas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iš</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dažniausiai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randamų</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žodžių</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Jėzus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meilę</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padarė</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naujuoju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įsakymu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sakydamas</a:t>
            </a:r>
            <a:r>
              <a:rPr lang="en-US" dirty="0" smtClean="0">
                <a:latin typeface="Times New Roman" pitchFamily="18" charset="0"/>
                <a:cs typeface="Times New Roman" pitchFamily="18" charset="0"/>
              </a:rPr>
              <a:t>:”Tai </a:t>
            </a:r>
            <a:r>
              <a:rPr lang="en-US" dirty="0" err="1" smtClean="0">
                <a:latin typeface="Times New Roman" pitchFamily="18" charset="0"/>
                <a:cs typeface="Times New Roman" pitchFamily="18" charset="0"/>
              </a:rPr>
              <a:t>mano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įsakymas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kad</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vienas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kitą</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mylėtumėte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kaip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aš</a:t>
            </a:r>
            <a:r>
              <a:rPr lang="en-US" dirty="0" smtClean="0">
                <a:latin typeface="Times New Roman" pitchFamily="18" charset="0"/>
                <a:cs typeface="Times New Roman" pitchFamily="18" charset="0"/>
              </a:rPr>
              <a:t> jus </a:t>
            </a:r>
            <a:r>
              <a:rPr lang="en-US" dirty="0" err="1" smtClean="0">
                <a:latin typeface="Times New Roman" pitchFamily="18" charset="0"/>
                <a:cs typeface="Times New Roman" pitchFamily="18" charset="0"/>
              </a:rPr>
              <a:t>mylėjau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Plg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Jn</a:t>
            </a:r>
            <a:r>
              <a:rPr lang="en-US" dirty="0" smtClean="0">
                <a:latin typeface="Times New Roman" pitchFamily="18" charset="0"/>
                <a:cs typeface="Times New Roman" pitchFamily="18" charset="0"/>
              </a:rPr>
              <a:t> 15,12). </a:t>
            </a:r>
            <a:r>
              <a:rPr lang="en-US" dirty="0" err="1" smtClean="0">
                <a:latin typeface="Times New Roman" pitchFamily="18" charset="0"/>
                <a:cs typeface="Times New Roman" pitchFamily="18" charset="0"/>
              </a:rPr>
              <a:t>Kristus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parodė</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žmonėms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tobuliausią</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savo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meilės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pavyzdį</a:t>
            </a:r>
            <a:r>
              <a:rPr lang="en-US" dirty="0" smtClean="0">
                <a:latin typeface="Times New Roman" pitchFamily="18" charset="0"/>
                <a:cs typeface="Times New Roman" pitchFamily="18" charset="0"/>
              </a:rPr>
              <a:t> – </a:t>
            </a:r>
            <a:r>
              <a:rPr lang="en-US" dirty="0" err="1" smtClean="0">
                <a:latin typeface="Times New Roman" pitchFamily="18" charset="0"/>
                <a:cs typeface="Times New Roman" pitchFamily="18" charset="0"/>
              </a:rPr>
              <a:t>kentėjo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mirė</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už</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mus</a:t>
            </a:r>
            <a:r>
              <a:rPr lang="en-US" dirty="0" smtClean="0">
                <a:latin typeface="Times New Roman" pitchFamily="18" charset="0"/>
                <a:cs typeface="Times New Roman" pitchFamily="18" charset="0"/>
              </a:rPr>
              <a:t> ant </a:t>
            </a:r>
            <a:r>
              <a:rPr lang="en-US" dirty="0" err="1" smtClean="0">
                <a:latin typeface="Times New Roman" pitchFamily="18" charset="0"/>
                <a:cs typeface="Times New Roman" pitchFamily="18" charset="0"/>
              </a:rPr>
              <a:t>kryžiaus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Meilė</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Dievui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artimui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sutvirtina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žmogų</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veda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iki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tobulos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dieviškos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meilės</a:t>
            </a:r>
            <a:r>
              <a:rPr lang="en-US" dirty="0" smtClean="0">
                <a:latin typeface="Times New Roman" pitchFamily="18" charset="0"/>
                <a:cs typeface="Times New Roman" pitchFamily="18" charset="0"/>
              </a:rPr>
              <a:t>. </a:t>
            </a:r>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en-US" dirty="0" err="1" smtClean="0">
                <a:latin typeface="Times New Roman" pitchFamily="18" charset="0"/>
                <a:cs typeface="Times New Roman" pitchFamily="18" charset="0"/>
              </a:rPr>
              <a:t>Klemensas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Romietis</a:t>
            </a:r>
            <a:r>
              <a:rPr lang="en-US" dirty="0" smtClean="0">
                <a:latin typeface="Times New Roman" pitchFamily="18" charset="0"/>
                <a:cs typeface="Times New Roman" pitchFamily="18" charset="0"/>
              </a:rPr>
              <a:t> </a:t>
            </a:r>
            <a:endParaRPr lang="en-US" dirty="0">
              <a:latin typeface="Times New Roman" pitchFamily="18" charset="0"/>
              <a:cs typeface="Times New Roman" pitchFamily="18" charset="0"/>
            </a:endParaRPr>
          </a:p>
        </p:txBody>
      </p:sp>
      <p:sp>
        <p:nvSpPr>
          <p:cNvPr id="3" name="Turinio vietos rezervavimo ženklas 2"/>
          <p:cNvSpPr>
            <a:spLocks noGrp="1"/>
          </p:cNvSpPr>
          <p:nvPr>
            <p:ph idx="1"/>
          </p:nvPr>
        </p:nvSpPr>
        <p:spPr/>
        <p:txBody>
          <a:bodyPr>
            <a:normAutofit fontScale="85000" lnSpcReduction="10000"/>
          </a:bodyPr>
          <a:lstStyle/>
          <a:p>
            <a:r>
              <a:rPr lang="en-US" dirty="0" err="1" smtClean="0">
                <a:latin typeface="Times New Roman" pitchFamily="18" charset="0"/>
                <a:cs typeface="Times New Roman" pitchFamily="18" charset="0"/>
              </a:rPr>
              <a:t>laiške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korintiečiams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akcentuoja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meilės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darbus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kuriuos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žmogus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pajėgia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daryti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Dievo</a:t>
            </a:r>
            <a:r>
              <a:rPr lang="en-US" dirty="0" smtClean="0">
                <a:latin typeface="Times New Roman" pitchFamily="18" charset="0"/>
                <a:cs typeface="Times New Roman" pitchFamily="18" charset="0"/>
              </a:rPr>
              <a:t> Malone, </a:t>
            </a:r>
            <a:r>
              <a:rPr lang="en-US" dirty="0" err="1" smtClean="0">
                <a:latin typeface="Times New Roman" pitchFamily="18" charset="0"/>
                <a:cs typeface="Times New Roman" pitchFamily="18" charset="0"/>
              </a:rPr>
              <a:t>kai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Viešpaties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įstatymai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yra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įrašyti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širdžių</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plokštėse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Toks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meilės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darbas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artimui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kyla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iš</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meilės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Dievui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kai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mylėdamas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Viešpatį</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žmogus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laisvai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apsisprendžia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daryti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gera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nelaukiant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už</a:t>
            </a:r>
            <a:r>
              <a:rPr lang="en-US" dirty="0" smtClean="0">
                <a:latin typeface="Times New Roman" pitchFamily="18" charset="0"/>
                <a:cs typeface="Times New Roman" pitchFamily="18" charset="0"/>
              </a:rPr>
              <a:t> tai </a:t>
            </a:r>
            <a:r>
              <a:rPr lang="en-US" dirty="0" err="1" smtClean="0">
                <a:latin typeface="Times New Roman" pitchFamily="18" charset="0"/>
                <a:cs typeface="Times New Roman" pitchFamily="18" charset="0"/>
              </a:rPr>
              <a:t>atlygio</a:t>
            </a:r>
            <a:r>
              <a:rPr lang="en-US" dirty="0" smtClean="0">
                <a:latin typeface="Times New Roman" pitchFamily="18" charset="0"/>
                <a:cs typeface="Times New Roman" pitchFamily="18" charset="0"/>
              </a:rPr>
              <a:t>, bet </a:t>
            </a:r>
            <a:r>
              <a:rPr lang="en-US" dirty="0" err="1" smtClean="0">
                <a:latin typeface="Times New Roman" pitchFamily="18" charset="0"/>
                <a:cs typeface="Times New Roman" pitchFamily="18" charset="0"/>
              </a:rPr>
              <a:t>tuo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pačiu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atsakant</a:t>
            </a:r>
            <a:r>
              <a:rPr lang="en-US" dirty="0" smtClean="0">
                <a:latin typeface="Times New Roman" pitchFamily="18" charset="0"/>
                <a:cs typeface="Times New Roman" pitchFamily="18" charset="0"/>
              </a:rPr>
              <a:t> į </a:t>
            </a:r>
            <a:r>
              <a:rPr lang="en-US" dirty="0" err="1" smtClean="0">
                <a:latin typeface="Times New Roman" pitchFamily="18" charset="0"/>
                <a:cs typeface="Times New Roman" pitchFamily="18" charset="0"/>
              </a:rPr>
              <a:t>Jėzaus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parodytą</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pavyzdį</a:t>
            </a:r>
            <a:r>
              <a:rPr lang="en-US" dirty="0" smtClean="0">
                <a:latin typeface="Times New Roman" pitchFamily="18" charset="0"/>
                <a:cs typeface="Times New Roman" pitchFamily="18" charset="0"/>
              </a:rPr>
              <a:t>. </a:t>
            </a:r>
            <a:endParaRPr lang="lt-LT" dirty="0" smtClean="0">
              <a:latin typeface="Times New Roman" pitchFamily="18" charset="0"/>
              <a:cs typeface="Times New Roman" pitchFamily="18" charset="0"/>
            </a:endParaRPr>
          </a:p>
          <a:p>
            <a:r>
              <a:rPr lang="en-US" dirty="0" err="1" smtClean="0">
                <a:latin typeface="Times New Roman" pitchFamily="18" charset="0"/>
                <a:cs typeface="Times New Roman" pitchFamily="18" charset="0"/>
              </a:rPr>
              <a:t>Meilę</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jis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įvardija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kaip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ypatingą</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dorybę</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sujungiančią</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žmones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Dievu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nes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iš</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meilės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Viešpats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mus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priėmė</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uždengė</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mūsų</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nuodėmes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atiduodamas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už</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visus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savo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kūną</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kraują</a:t>
            </a:r>
            <a:r>
              <a:rPr lang="en-US" dirty="0" smtClean="0">
                <a:latin typeface="Times New Roman" pitchFamily="18" charset="0"/>
                <a:cs typeface="Times New Roman" pitchFamily="18" charset="0"/>
              </a:rPr>
              <a:t>. </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en-US" dirty="0" err="1" smtClean="0">
                <a:latin typeface="Times New Roman" pitchFamily="18" charset="0"/>
                <a:cs typeface="Times New Roman" pitchFamily="18" charset="0"/>
              </a:rPr>
              <a:t>Šv</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Ignotas</a:t>
            </a:r>
            <a:r>
              <a:rPr lang="en-US" dirty="0" smtClean="0">
                <a:latin typeface="Times New Roman" pitchFamily="18" charset="0"/>
                <a:cs typeface="Times New Roman" pitchFamily="18" charset="0"/>
              </a:rPr>
              <a:t> </a:t>
            </a:r>
            <a:endParaRPr lang="en-US" dirty="0">
              <a:latin typeface="Times New Roman" pitchFamily="18" charset="0"/>
              <a:cs typeface="Times New Roman" pitchFamily="18" charset="0"/>
            </a:endParaRPr>
          </a:p>
        </p:txBody>
      </p:sp>
      <p:sp>
        <p:nvSpPr>
          <p:cNvPr id="3" name="Turinio vietos rezervavimo ženklas 2"/>
          <p:cNvSpPr>
            <a:spLocks noGrp="1"/>
          </p:cNvSpPr>
          <p:nvPr>
            <p:ph idx="1"/>
          </p:nvPr>
        </p:nvSpPr>
        <p:spPr/>
        <p:txBody>
          <a:bodyPr>
            <a:normAutofit lnSpcReduction="10000"/>
          </a:bodyPr>
          <a:lstStyle/>
          <a:p>
            <a:r>
              <a:rPr lang="en-US" dirty="0" err="1" smtClean="0">
                <a:latin typeface="Times New Roman" pitchFamily="18" charset="0"/>
                <a:cs typeface="Times New Roman" pitchFamily="18" charset="0"/>
              </a:rPr>
              <a:t>praplečia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meilės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dorybės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sampratą</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nurodydamas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kad</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būtent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meilė</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yra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priežastis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leidžianti</a:t>
            </a:r>
            <a:r>
              <a:rPr lang="en-US" dirty="0" smtClean="0">
                <a:latin typeface="Times New Roman" pitchFamily="18" charset="0"/>
                <a:cs typeface="Times New Roman" pitchFamily="18" charset="0"/>
              </a:rPr>
              <a:t> jam </a:t>
            </a:r>
            <a:r>
              <a:rPr lang="en-US" dirty="0" err="1" smtClean="0">
                <a:latin typeface="Times New Roman" pitchFamily="18" charset="0"/>
                <a:cs typeface="Times New Roman" pitchFamily="18" charset="0"/>
              </a:rPr>
              <a:t>kreiptis</a:t>
            </a:r>
            <a:r>
              <a:rPr lang="en-US" dirty="0" smtClean="0">
                <a:latin typeface="Times New Roman" pitchFamily="18" charset="0"/>
                <a:cs typeface="Times New Roman" pitchFamily="18" charset="0"/>
              </a:rPr>
              <a:t> į </a:t>
            </a:r>
            <a:r>
              <a:rPr lang="en-US" dirty="0" err="1" smtClean="0">
                <a:latin typeface="Times New Roman" pitchFamily="18" charset="0"/>
                <a:cs typeface="Times New Roman" pitchFamily="18" charset="0"/>
              </a:rPr>
              <a:t>bendruomenes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paraginimo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laiškais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meilė</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draudžia</a:t>
            </a:r>
            <a:r>
              <a:rPr lang="en-US" dirty="0" smtClean="0">
                <a:latin typeface="Times New Roman" pitchFamily="18" charset="0"/>
                <a:cs typeface="Times New Roman" pitchFamily="18" charset="0"/>
              </a:rPr>
              <a:t> man </a:t>
            </a:r>
            <a:r>
              <a:rPr lang="en-US" dirty="0" err="1" smtClean="0">
                <a:latin typeface="Times New Roman" pitchFamily="18" charset="0"/>
                <a:cs typeface="Times New Roman" pitchFamily="18" charset="0"/>
              </a:rPr>
              <a:t>nutylėti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apie</a:t>
            </a:r>
            <a:r>
              <a:rPr lang="en-US" dirty="0" smtClean="0">
                <a:latin typeface="Times New Roman" pitchFamily="18" charset="0"/>
                <a:cs typeface="Times New Roman" pitchFamily="18" charset="0"/>
              </a:rPr>
              <a:t> jus, - tad </a:t>
            </a:r>
            <a:r>
              <a:rPr lang="en-US" dirty="0" err="1" smtClean="0">
                <a:latin typeface="Times New Roman" pitchFamily="18" charset="0"/>
                <a:cs typeface="Times New Roman" pitchFamily="18" charset="0"/>
              </a:rPr>
              <a:t>ėmiausi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raginti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kad</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gyventume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pagal</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Dievo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mintį</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Meilė</a:t>
            </a:r>
            <a:r>
              <a:rPr lang="en-US" dirty="0" smtClean="0">
                <a:latin typeface="Times New Roman" pitchFamily="18" charset="0"/>
                <a:cs typeface="Times New Roman" pitchFamily="18" charset="0"/>
              </a:rPr>
              <a:t> tarsi </a:t>
            </a:r>
            <a:r>
              <a:rPr lang="en-US" dirty="0" err="1" smtClean="0">
                <a:latin typeface="Times New Roman" pitchFamily="18" charset="0"/>
                <a:cs typeface="Times New Roman" pitchFamily="18" charset="0"/>
              </a:rPr>
              <a:t>savotiškas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įpareigojimas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leidžiantis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gyventi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tiesa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matyti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kas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gera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bloga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siekiant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pamokyti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kitus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pasilikti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Viešpaties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meilėj</a:t>
            </a:r>
            <a:r>
              <a:rPr lang="lt-LT" dirty="0" smtClean="0">
                <a:latin typeface="Times New Roman" pitchFamily="18" charset="0"/>
                <a:cs typeface="Times New Roman" pitchFamily="18" charset="0"/>
              </a:rPr>
              <a:t>e.</a:t>
            </a:r>
            <a:endParaRPr lang="en-US" dirty="0" smtClean="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en-US" dirty="0" err="1" smtClean="0">
                <a:latin typeface="Times New Roman" pitchFamily="18" charset="0"/>
                <a:cs typeface="Times New Roman" pitchFamily="18" charset="0"/>
              </a:rPr>
              <a:t>Kirilas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iš</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Jeruzalės</a:t>
            </a:r>
            <a:endParaRPr lang="en-US" dirty="0">
              <a:latin typeface="Times New Roman" pitchFamily="18" charset="0"/>
              <a:cs typeface="Times New Roman" pitchFamily="18" charset="0"/>
            </a:endParaRPr>
          </a:p>
        </p:txBody>
      </p:sp>
      <p:sp>
        <p:nvSpPr>
          <p:cNvPr id="3" name="Turinio vietos rezervavimo ženklas 2"/>
          <p:cNvSpPr>
            <a:spLocks noGrp="1"/>
          </p:cNvSpPr>
          <p:nvPr>
            <p:ph idx="1"/>
          </p:nvPr>
        </p:nvSpPr>
        <p:spPr/>
        <p:txBody>
          <a:bodyPr>
            <a:normAutofit fontScale="92500" lnSpcReduction="20000"/>
          </a:bodyPr>
          <a:lstStyle/>
          <a:p>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Tikintįjį</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žmogų</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jis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prilygina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didžiausiam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turtuoliui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kuriuo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dedasi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nuostabūs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dalykai</a:t>
            </a:r>
            <a:r>
              <a:rPr lang="en-US" dirty="0" smtClean="0">
                <a:latin typeface="Times New Roman" pitchFamily="18" charset="0"/>
                <a:cs typeface="Times New Roman" pitchFamily="18" charset="0"/>
              </a:rPr>
              <a:t>. Jo </a:t>
            </a:r>
            <a:r>
              <a:rPr lang="en-US" dirty="0" err="1" smtClean="0">
                <a:latin typeface="Times New Roman" pitchFamily="18" charset="0"/>
                <a:cs typeface="Times New Roman" pitchFamily="18" charset="0"/>
              </a:rPr>
              <a:t>mokyme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tikėjimo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dorybė</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yra</a:t>
            </a:r>
            <a:r>
              <a:rPr lang="en-US" dirty="0" smtClean="0">
                <a:latin typeface="Times New Roman" pitchFamily="18" charset="0"/>
                <a:cs typeface="Times New Roman" pitchFamily="18" charset="0"/>
              </a:rPr>
              <a:t> pats </a:t>
            </a:r>
            <a:r>
              <a:rPr lang="en-US" dirty="0" err="1" smtClean="0">
                <a:latin typeface="Times New Roman" pitchFamily="18" charset="0"/>
                <a:cs typeface="Times New Roman" pitchFamily="18" charset="0"/>
              </a:rPr>
              <a:t>didžiausias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turtas</a:t>
            </a:r>
            <a:r>
              <a:rPr lang="en-US" dirty="0" smtClean="0">
                <a:latin typeface="Times New Roman" pitchFamily="18" charset="0"/>
                <a:cs typeface="Times New Roman" pitchFamily="18" charset="0"/>
              </a:rPr>
              <a:t>, o tie, </a:t>
            </a:r>
            <a:r>
              <a:rPr lang="en-US" dirty="0" err="1" smtClean="0">
                <a:latin typeface="Times New Roman" pitchFamily="18" charset="0"/>
                <a:cs typeface="Times New Roman" pitchFamily="18" charset="0"/>
              </a:rPr>
              <a:t>kurie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tiki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tampa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turtuoliais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savo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neturte</a:t>
            </a:r>
            <a:r>
              <a:rPr lang="en-US" dirty="0" smtClean="0">
                <a:latin typeface="Times New Roman" pitchFamily="18" charset="0"/>
                <a:cs typeface="Times New Roman" pitchFamily="18" charset="0"/>
              </a:rPr>
              <a:t>. </a:t>
            </a:r>
          </a:p>
          <a:p>
            <a:r>
              <a:rPr lang="en-US" dirty="0" err="1" smtClean="0">
                <a:latin typeface="Times New Roman" pitchFamily="18" charset="0"/>
                <a:cs typeface="Times New Roman" pitchFamily="18" charset="0"/>
              </a:rPr>
              <a:t>Kaip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svarbų</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šaltinį</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tikėjimui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stiprinti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Kirilas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nurodo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Šventojo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Rašto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skaitymą</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Jis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pabrėžia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kad</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tik</a:t>
            </a:r>
            <a:r>
              <a:rPr lang="en-US" dirty="0" smtClean="0">
                <a:latin typeface="Times New Roman" pitchFamily="18" charset="0"/>
                <a:cs typeface="Times New Roman" pitchFamily="18" charset="0"/>
              </a:rPr>
              <a:t> per tai </a:t>
            </a:r>
            <a:r>
              <a:rPr lang="en-US" dirty="0" err="1" smtClean="0">
                <a:latin typeface="Times New Roman" pitchFamily="18" charset="0"/>
                <a:cs typeface="Times New Roman" pitchFamily="18" charset="0"/>
              </a:rPr>
              <a:t>galima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rasti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tikėjimo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kelią</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tikėjimo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reikšmę</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dar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labiau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išryškindamas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Izaijo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pranašystės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žodžiais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Jei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jūs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netikite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jūs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neišliksite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Plg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Iz</a:t>
            </a:r>
            <a:r>
              <a:rPr lang="en-US" dirty="0" smtClean="0">
                <a:latin typeface="Times New Roman" pitchFamily="18" charset="0"/>
                <a:cs typeface="Times New Roman" pitchFamily="18" charset="0"/>
              </a:rPr>
              <a:t> 7, 9).</a:t>
            </a:r>
          </a:p>
          <a:p>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dirty="0" smtClean="0">
                <a:latin typeface="Times New Roman" pitchFamily="18" charset="0"/>
                <a:cs typeface="Times New Roman" pitchFamily="18" charset="0"/>
              </a:rPr>
              <a:t>Šv. Jeronimas</a:t>
            </a:r>
            <a:endParaRPr lang="en-US" dirty="0">
              <a:latin typeface="Times New Roman" pitchFamily="18" charset="0"/>
              <a:cs typeface="Times New Roman" pitchFamily="18" charset="0"/>
            </a:endParaRPr>
          </a:p>
        </p:txBody>
      </p:sp>
      <p:sp>
        <p:nvSpPr>
          <p:cNvPr id="3" name="Turinio vietos rezervavimo ženklas 2"/>
          <p:cNvSpPr>
            <a:spLocks noGrp="1"/>
          </p:cNvSpPr>
          <p:nvPr>
            <p:ph idx="1"/>
          </p:nvPr>
        </p:nvSpPr>
        <p:spPr/>
        <p:txBody>
          <a:bodyPr>
            <a:normAutofit fontScale="85000" lnSpcReduction="20000"/>
          </a:bodyPr>
          <a:lstStyle/>
          <a:p>
            <a:r>
              <a:rPr lang="en-US" dirty="0" err="1" smtClean="0">
                <a:latin typeface="Times New Roman" pitchFamily="18" charset="0"/>
                <a:cs typeface="Times New Roman" pitchFamily="18" charset="0"/>
              </a:rPr>
              <a:t>Laikas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keičia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žmogų</a:t>
            </a:r>
            <a:r>
              <a:rPr lang="en-US" dirty="0" smtClean="0">
                <a:latin typeface="Times New Roman" pitchFamily="18" charset="0"/>
                <a:cs typeface="Times New Roman" pitchFamily="18" charset="0"/>
              </a:rPr>
              <a:t>, net </a:t>
            </a:r>
            <a:r>
              <a:rPr lang="en-US" dirty="0" err="1" smtClean="0">
                <a:latin typeface="Times New Roman" pitchFamily="18" charset="0"/>
                <a:cs typeface="Times New Roman" pitchFamily="18" charset="0"/>
              </a:rPr>
              <a:t>nuveikti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darbai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parašyti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veikalai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tik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parodo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kad</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kiekvienu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jų</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trumpėja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žmogaus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gyvenimas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Jis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iškelia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meilės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vertę</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kaip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vienintelės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amžinos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niekados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nekintančios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vertybės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Vienintelis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laimėjimas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pasak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Jeronimo</a:t>
            </a:r>
            <a:r>
              <a:rPr lang="en-US" dirty="0" smtClean="0">
                <a:latin typeface="Times New Roman" pitchFamily="18" charset="0"/>
                <a:cs typeface="Times New Roman" pitchFamily="18" charset="0"/>
              </a:rPr>
              <a:t>, tai </a:t>
            </a:r>
            <a:r>
              <a:rPr lang="en-US" dirty="0" err="1" smtClean="0">
                <a:latin typeface="Times New Roman" pitchFamily="18" charset="0"/>
                <a:cs typeface="Times New Roman" pitchFamily="18" charset="0"/>
              </a:rPr>
              <a:t>yra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Kristaus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meilė</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Ji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tobula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ji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neišmatuojama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laiku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savyje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talpinanti</a:t>
            </a:r>
            <a:r>
              <a:rPr lang="en-US" dirty="0" smtClean="0">
                <a:latin typeface="Times New Roman" pitchFamily="18" charset="0"/>
                <a:cs typeface="Times New Roman" pitchFamily="18" charset="0"/>
              </a:rPr>
              <a:t> visas </a:t>
            </a:r>
            <a:r>
              <a:rPr lang="en-US" dirty="0" err="1" smtClean="0">
                <a:latin typeface="Times New Roman" pitchFamily="18" charset="0"/>
                <a:cs typeface="Times New Roman" pitchFamily="18" charset="0"/>
              </a:rPr>
              <a:t>gražiausias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savybes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kantri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maloni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nesipučia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viską</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pakelia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pasitiki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Meilė</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nenustos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buvusi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Ji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toliau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gyvens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širdyse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Pagal</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Jeronimo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mokymą</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tik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meilė</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Kristaus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meilė</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yra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žmogaus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gyvenimo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vertybė</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vienintelis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teisingas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gyvenimo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nuopelnas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matmuo</a:t>
            </a:r>
            <a:r>
              <a:rPr lang="en-US" dirty="0" smtClean="0">
                <a:latin typeface="Times New Roman" pitchFamily="18" charset="0"/>
                <a:cs typeface="Times New Roman" pitchFamily="18" charset="0"/>
              </a:rPr>
              <a:t>.</a:t>
            </a:r>
          </a:p>
          <a:p>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dirty="0" smtClean="0">
                <a:latin typeface="Times New Roman" pitchFamily="18" charset="0"/>
                <a:cs typeface="Times New Roman" pitchFamily="18" charset="0"/>
              </a:rPr>
              <a:t>Šv. Aurelijus Augustinas</a:t>
            </a:r>
            <a:endParaRPr lang="en-US" dirty="0">
              <a:latin typeface="Times New Roman" pitchFamily="18" charset="0"/>
              <a:cs typeface="Times New Roman" pitchFamily="18" charset="0"/>
            </a:endParaRPr>
          </a:p>
        </p:txBody>
      </p:sp>
      <p:sp>
        <p:nvSpPr>
          <p:cNvPr id="3" name="Turinio vietos rezervavimo ženklas 2"/>
          <p:cNvSpPr>
            <a:spLocks noGrp="1"/>
          </p:cNvSpPr>
          <p:nvPr>
            <p:ph idx="1"/>
          </p:nvPr>
        </p:nvSpPr>
        <p:spPr/>
        <p:txBody>
          <a:bodyPr>
            <a:normAutofit fontScale="92500" lnSpcReduction="20000"/>
          </a:bodyPr>
          <a:lstStyle/>
          <a:p>
            <a:r>
              <a:rPr lang="en-US" dirty="0" err="1" smtClean="0">
                <a:latin typeface="Times New Roman" pitchFamily="18" charset="0"/>
                <a:cs typeface="Times New Roman" pitchFamily="18" charset="0"/>
              </a:rPr>
              <a:t>pabrėžia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kad</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tikėjimas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turi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būti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gyvas</a:t>
            </a:r>
            <a:r>
              <a:rPr lang="en-US" dirty="0" smtClean="0">
                <a:latin typeface="Times New Roman" pitchFamily="18" charset="0"/>
                <a:cs typeface="Times New Roman" pitchFamily="18" charset="0"/>
              </a:rPr>
              <a:t>“ , tai </a:t>
            </a:r>
            <a:r>
              <a:rPr lang="en-US" dirty="0" err="1" smtClean="0">
                <a:latin typeface="Times New Roman" pitchFamily="18" charset="0"/>
                <a:cs typeface="Times New Roman" pitchFamily="18" charset="0"/>
              </a:rPr>
              <a:t>reiškia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turi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remtis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Dievo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artimo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meile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Dievo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įsakymai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remiasi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tikėjimu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tačiau</a:t>
            </a:r>
            <a:r>
              <a:rPr lang="en-US" dirty="0" smtClean="0">
                <a:latin typeface="Times New Roman" pitchFamily="18" charset="0"/>
                <a:cs typeface="Times New Roman" pitchFamily="18" charset="0"/>
              </a:rPr>
              <a:t> ne </a:t>
            </a:r>
            <a:r>
              <a:rPr lang="en-US" dirty="0" err="1" smtClean="0">
                <a:latin typeface="Times New Roman" pitchFamily="18" charset="0"/>
                <a:cs typeface="Times New Roman" pitchFamily="18" charset="0"/>
              </a:rPr>
              <a:t>mirusiu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tikėjimu</a:t>
            </a:r>
            <a:r>
              <a:rPr lang="en-US" dirty="0" smtClean="0">
                <a:latin typeface="Times New Roman" pitchFamily="18" charset="0"/>
                <a:cs typeface="Times New Roman" pitchFamily="18" charset="0"/>
              </a:rPr>
              <a:t>, bet </a:t>
            </a:r>
            <a:r>
              <a:rPr lang="en-US" dirty="0" err="1" smtClean="0">
                <a:latin typeface="Times New Roman" pitchFamily="18" charset="0"/>
                <a:cs typeface="Times New Roman" pitchFamily="18" charset="0"/>
              </a:rPr>
              <a:t>gyvuoju</a:t>
            </a:r>
            <a:r>
              <a:rPr lang="en-US" dirty="0" smtClean="0">
                <a:latin typeface="Times New Roman" pitchFamily="18" charset="0"/>
                <a:cs typeface="Times New Roman" pitchFamily="18" charset="0"/>
              </a:rPr>
              <a:t>, kuris </a:t>
            </a:r>
            <a:r>
              <a:rPr lang="en-US" dirty="0" err="1" smtClean="0">
                <a:latin typeface="Times New Roman" pitchFamily="18" charset="0"/>
                <a:cs typeface="Times New Roman" pitchFamily="18" charset="0"/>
              </a:rPr>
              <a:t>tik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meile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yra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veiklus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Šv</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Augustino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tikėjimo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teologija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grindžiama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Jėzaus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Kristaus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Naujojo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įsakymo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žodžiais</a:t>
            </a:r>
            <a:r>
              <a:rPr lang="en-US" dirty="0" smtClean="0">
                <a:latin typeface="Times New Roman" pitchFamily="18" charset="0"/>
                <a:cs typeface="Times New Roman" pitchFamily="18" charset="0"/>
              </a:rPr>
              <a:t>: „O </a:t>
            </a:r>
            <a:r>
              <a:rPr lang="en-US" dirty="0" err="1" smtClean="0">
                <a:latin typeface="Times New Roman" pitchFamily="18" charset="0"/>
                <a:cs typeface="Times New Roman" pitchFamily="18" charset="0"/>
              </a:rPr>
              <a:t>štai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jo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įsakymas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kad</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tikėtumėte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jo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Sūnaus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Jėzaus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Kristaus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vardą</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mylėtumėte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vieni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kitus</a:t>
            </a:r>
            <a:r>
              <a:rPr lang="en-US" dirty="0" smtClean="0">
                <a:latin typeface="Times New Roman" pitchFamily="18" charset="0"/>
                <a:cs typeface="Times New Roman" pitchFamily="18" charset="0"/>
              </a:rPr>
              <a:t>.“(Plg.1 Jn3, 23). </a:t>
            </a:r>
            <a:r>
              <a:rPr lang="en-US" dirty="0" err="1" smtClean="0">
                <a:latin typeface="Times New Roman" pitchFamily="18" charset="0"/>
                <a:cs typeface="Times New Roman" pitchFamily="18" charset="0"/>
              </a:rPr>
              <a:t>Nepakanka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tik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išpažinti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Viešpatį</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savo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tikėjimu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būtina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sąlyga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jį</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liudyti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gerais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darbais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laikytis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Dievo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įsakymų</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kaip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meilės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Dievui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artimam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savo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kodekso</a:t>
            </a:r>
            <a:r>
              <a:rPr lang="en-US" dirty="0" smtClean="0">
                <a:latin typeface="Times New Roman" pitchFamily="18" charset="0"/>
                <a:cs typeface="Times New Roman" pitchFamily="18" charset="0"/>
              </a:rPr>
              <a:t>.</a:t>
            </a:r>
          </a:p>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dirty="0" smtClean="0">
                <a:latin typeface="Times New Roman" pitchFamily="18" charset="0"/>
                <a:cs typeface="Times New Roman" pitchFamily="18" charset="0"/>
              </a:rPr>
              <a:t>Šv. Augustinas</a:t>
            </a:r>
            <a:endParaRPr lang="en-US" dirty="0">
              <a:latin typeface="Times New Roman" pitchFamily="18" charset="0"/>
              <a:cs typeface="Times New Roman" pitchFamily="18" charset="0"/>
            </a:endParaRPr>
          </a:p>
        </p:txBody>
      </p:sp>
      <p:sp>
        <p:nvSpPr>
          <p:cNvPr id="3" name="Turinio vietos rezervavimo ženklas 2"/>
          <p:cNvSpPr>
            <a:spLocks noGrp="1"/>
          </p:cNvSpPr>
          <p:nvPr>
            <p:ph idx="1"/>
          </p:nvPr>
        </p:nvSpPr>
        <p:spPr/>
        <p:txBody>
          <a:bodyPr>
            <a:normAutofit fontScale="92500"/>
          </a:bodyPr>
          <a:lstStyle/>
          <a:p>
            <a:r>
              <a:rPr lang="en-US" dirty="0" err="1" smtClean="0">
                <a:latin typeface="Times New Roman" pitchFamily="18" charset="0"/>
                <a:cs typeface="Times New Roman" pitchFamily="18" charset="0"/>
              </a:rPr>
              <a:t>Meilė</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pasak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Bažnyčios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Tėvo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iš</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vienos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pusės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yra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beformė</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neapčiuopiama</a:t>
            </a:r>
            <a:r>
              <a:rPr lang="en-US" dirty="0" smtClean="0">
                <a:latin typeface="Times New Roman" pitchFamily="18" charset="0"/>
                <a:cs typeface="Times New Roman" pitchFamily="18" charset="0"/>
              </a:rPr>
              <a:t>, bet </a:t>
            </a:r>
            <a:r>
              <a:rPr lang="en-US" dirty="0" err="1" smtClean="0">
                <a:latin typeface="Times New Roman" pitchFamily="18" charset="0"/>
                <a:cs typeface="Times New Roman" pitchFamily="18" charset="0"/>
              </a:rPr>
              <a:t>kartu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turinti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išraišką</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Ji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turi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rankas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jos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pasigailėdamos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išsitiesia</a:t>
            </a:r>
            <a:r>
              <a:rPr lang="en-US" dirty="0" smtClean="0">
                <a:latin typeface="Times New Roman" pitchFamily="18" charset="0"/>
                <a:cs typeface="Times New Roman" pitchFamily="18" charset="0"/>
              </a:rPr>
              <a:t> į </a:t>
            </a:r>
            <a:r>
              <a:rPr lang="en-US" dirty="0" err="1" smtClean="0">
                <a:latin typeface="Times New Roman" pitchFamily="18" charset="0"/>
                <a:cs typeface="Times New Roman" pitchFamily="18" charset="0"/>
              </a:rPr>
              <a:t>vargšus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Ji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turi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akis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jomis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pažįsta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kenčiančius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Taigi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Kristaus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meilė</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yra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tobulybė</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iš</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kurios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kyla</a:t>
            </a:r>
            <a:r>
              <a:rPr lang="en-US" dirty="0" smtClean="0">
                <a:latin typeface="Times New Roman" pitchFamily="18" charset="0"/>
                <a:cs typeface="Times New Roman" pitchFamily="18" charset="0"/>
              </a:rPr>
              <a:t> visas </a:t>
            </a:r>
            <a:r>
              <a:rPr lang="en-US" dirty="0" err="1" smtClean="0">
                <a:latin typeface="Times New Roman" pitchFamily="18" charset="0"/>
                <a:cs typeface="Times New Roman" pitchFamily="18" charset="0"/>
              </a:rPr>
              <a:t>gėris</a:t>
            </a:r>
            <a:r>
              <a:rPr lang="en-US" dirty="0" smtClean="0">
                <a:latin typeface="Times New Roman" pitchFamily="18" charset="0"/>
                <a:cs typeface="Times New Roman" pitchFamily="18" charset="0"/>
              </a:rPr>
              <a:t>.</a:t>
            </a:r>
          </a:p>
          <a:p>
            <a:r>
              <a:rPr lang="en-US" dirty="0" err="1" smtClean="0">
                <a:latin typeface="Times New Roman" pitchFamily="18" charset="0"/>
                <a:cs typeface="Times New Roman" pitchFamily="18" charset="0"/>
              </a:rPr>
              <a:t>Augustinas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sako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kad</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meilė</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Viešpačiui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Dievui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yra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pati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svarbiausia</a:t>
            </a:r>
            <a:r>
              <a:rPr lang="en-US" dirty="0" smtClean="0">
                <a:latin typeface="Times New Roman" pitchFamily="18" charset="0"/>
                <a:cs typeface="Times New Roman" pitchFamily="18" charset="0"/>
              </a:rPr>
              <a:t>, o </a:t>
            </a:r>
            <a:r>
              <a:rPr lang="en-US" dirty="0" err="1" smtClean="0">
                <a:latin typeface="Times New Roman" pitchFamily="18" charset="0"/>
                <a:cs typeface="Times New Roman" pitchFamily="18" charset="0"/>
              </a:rPr>
              <a:t>kai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žmogus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materialius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dalykus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myli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labiau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nei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Dievą</a:t>
            </a:r>
            <a:r>
              <a:rPr lang="en-US" dirty="0" smtClean="0">
                <a:latin typeface="Times New Roman" pitchFamily="18" charset="0"/>
                <a:cs typeface="Times New Roman" pitchFamily="18" charset="0"/>
              </a:rPr>
              <a:t>, save </a:t>
            </a:r>
            <a:r>
              <a:rPr lang="en-US" dirty="0" err="1" smtClean="0">
                <a:latin typeface="Times New Roman" pitchFamily="18" charset="0"/>
                <a:cs typeface="Times New Roman" pitchFamily="18" charset="0"/>
              </a:rPr>
              <a:t>tuo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baudžia</a:t>
            </a:r>
            <a:r>
              <a:rPr lang="en-US" dirty="0" smtClean="0">
                <a:latin typeface="Times New Roman" pitchFamily="18" charset="0"/>
                <a:cs typeface="Times New Roman" pitchFamily="18" charset="0"/>
              </a:rPr>
              <a:t>. </a:t>
            </a:r>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rmAutofit fontScale="90000"/>
          </a:bodyPr>
          <a:lstStyle/>
          <a:p>
            <a:r>
              <a:rPr lang="lt-LT" dirty="0" smtClean="0">
                <a:latin typeface="Times New Roman" pitchFamily="18" charset="0"/>
                <a:cs typeface="Times New Roman" pitchFamily="18" charset="0"/>
              </a:rPr>
              <a:t>Teologinių d</a:t>
            </a:r>
            <a:r>
              <a:rPr lang="en-US" dirty="0" smtClean="0">
                <a:latin typeface="Times New Roman" pitchFamily="18" charset="0"/>
                <a:cs typeface="Times New Roman" pitchFamily="18" charset="0"/>
              </a:rPr>
              <a:t>o</a:t>
            </a:r>
            <a:r>
              <a:rPr lang="lt-LT" dirty="0" err="1" smtClean="0">
                <a:latin typeface="Times New Roman" pitchFamily="18" charset="0"/>
                <a:cs typeface="Times New Roman" pitchFamily="18" charset="0"/>
              </a:rPr>
              <a:t>rybių</a:t>
            </a:r>
            <a:r>
              <a:rPr lang="lt-LT" dirty="0" smtClean="0">
                <a:latin typeface="Times New Roman" pitchFamily="18" charset="0"/>
                <a:cs typeface="Times New Roman" pitchFamily="18" charset="0"/>
              </a:rPr>
              <a:t> samprata ir aktualumas</a:t>
            </a:r>
            <a:endParaRPr lang="en-US" dirty="0">
              <a:latin typeface="Times New Roman" pitchFamily="18" charset="0"/>
              <a:cs typeface="Times New Roman" pitchFamily="18" charset="0"/>
            </a:endParaRPr>
          </a:p>
        </p:txBody>
      </p:sp>
      <p:sp>
        <p:nvSpPr>
          <p:cNvPr id="3" name="Teksto vietos rezervavimo ženklas 2"/>
          <p:cNvSpPr>
            <a:spLocks noGrp="1"/>
          </p:cNvSpPr>
          <p:nvPr>
            <p:ph type="body" idx="1"/>
          </p:nvPr>
        </p:nvSpPr>
        <p:spPr/>
        <p:txBody>
          <a:bodyPr/>
          <a:lstStyle/>
          <a:p>
            <a:endParaRPr lang="en-US"/>
          </a:p>
        </p:txBody>
      </p:sp>
      <p:sp>
        <p:nvSpPr>
          <p:cNvPr id="4" name="Turinio vietos rezervavimo ženklas 3"/>
          <p:cNvSpPr>
            <a:spLocks noGrp="1"/>
          </p:cNvSpPr>
          <p:nvPr>
            <p:ph sz="half" idx="2"/>
          </p:nvPr>
        </p:nvSpPr>
        <p:spPr/>
        <p:txBody>
          <a:bodyPr>
            <a:normAutofit lnSpcReduction="10000"/>
          </a:bodyPr>
          <a:lstStyle/>
          <a:p>
            <a:r>
              <a:rPr lang="lt-LT" dirty="0" smtClean="0">
                <a:latin typeface="Times New Roman" pitchFamily="18" charset="0"/>
                <a:cs typeface="Times New Roman" pitchFamily="18" charset="0"/>
              </a:rPr>
              <a:t>Dieviškosios dorybės yra tiesiogiai  </a:t>
            </a:r>
            <a:r>
              <a:rPr lang="lt-LT" dirty="0" smtClean="0">
                <a:latin typeface="Times New Roman" pitchFamily="18" charset="0"/>
                <a:cs typeface="Times New Roman" pitchFamily="18" charset="0"/>
              </a:rPr>
              <a:t>susiję su Dievu ir vienija krikščionis  su </a:t>
            </a:r>
            <a:r>
              <a:rPr lang="lt-LT" dirty="0" err="1" smtClean="0">
                <a:latin typeface="Times New Roman" pitchFamily="18" charset="0"/>
                <a:cs typeface="Times New Roman" pitchFamily="18" charset="0"/>
              </a:rPr>
              <a:t>Švenčiausiaja</a:t>
            </a:r>
            <a:r>
              <a:rPr lang="lt-LT" dirty="0" smtClean="0">
                <a:latin typeface="Times New Roman" pitchFamily="18" charset="0"/>
                <a:cs typeface="Times New Roman" pitchFamily="18" charset="0"/>
              </a:rPr>
              <a:t> Trejybe.</a:t>
            </a:r>
            <a:endParaRPr lang="lt-LT" dirty="0" smtClean="0">
              <a:latin typeface="Times New Roman" pitchFamily="18" charset="0"/>
              <a:cs typeface="Times New Roman" pitchFamily="18" charset="0"/>
            </a:endParaRPr>
          </a:p>
          <a:p>
            <a:pPr>
              <a:buNone/>
            </a:pPr>
            <a:endParaRPr lang="lt-LT" dirty="0" smtClean="0">
              <a:latin typeface="Times New Roman" pitchFamily="18" charset="0"/>
              <a:cs typeface="Times New Roman" pitchFamily="18" charset="0"/>
            </a:endParaRPr>
          </a:p>
          <a:p>
            <a:r>
              <a:rPr lang="lt-LT" dirty="0" smtClean="0">
                <a:latin typeface="Times New Roman" pitchFamily="18" charset="0"/>
                <a:cs typeface="Times New Roman" pitchFamily="18" charset="0"/>
              </a:rPr>
              <a:t>„</a:t>
            </a:r>
            <a:r>
              <a:rPr lang="lt-LT" dirty="0" smtClean="0">
                <a:latin typeface="Times New Roman" pitchFamily="18" charset="0"/>
                <a:cs typeface="Times New Roman" pitchFamily="18" charset="0"/>
              </a:rPr>
              <a:t>Taigi dabar pasilieka tikėjimas, viltis ir meilė – šis trejetas, bet didžiausia jame yra meilė</a:t>
            </a:r>
            <a:r>
              <a:rPr lang="lt-LT" dirty="0" smtClean="0">
                <a:latin typeface="Times New Roman" pitchFamily="18" charset="0"/>
                <a:cs typeface="Times New Roman" pitchFamily="18" charset="0"/>
              </a:rPr>
              <a:t>“.</a:t>
            </a:r>
          </a:p>
          <a:p>
            <a:r>
              <a:rPr lang="lt-LT" dirty="0" smtClean="0">
                <a:latin typeface="Times New Roman" pitchFamily="18" charset="0"/>
                <a:cs typeface="Times New Roman" pitchFamily="18" charset="0"/>
              </a:rPr>
              <a:t>( </a:t>
            </a:r>
            <a:r>
              <a:rPr lang="lt-LT" dirty="0" smtClean="0">
                <a:latin typeface="Times New Roman" pitchFamily="18" charset="0"/>
                <a:cs typeface="Times New Roman" pitchFamily="18" charset="0"/>
              </a:rPr>
              <a:t>Plg. 1 </a:t>
            </a:r>
            <a:r>
              <a:rPr lang="lt-LT" dirty="0" err="1" smtClean="0">
                <a:latin typeface="Times New Roman" pitchFamily="18" charset="0"/>
                <a:cs typeface="Times New Roman" pitchFamily="18" charset="0"/>
              </a:rPr>
              <a:t>Kor</a:t>
            </a:r>
            <a:r>
              <a:rPr lang="lt-LT" dirty="0" smtClean="0">
                <a:latin typeface="Times New Roman" pitchFamily="18" charset="0"/>
                <a:cs typeface="Times New Roman" pitchFamily="18" charset="0"/>
              </a:rPr>
              <a:t> 13, 13)</a:t>
            </a:r>
            <a:endParaRPr lang="en-US" dirty="0">
              <a:latin typeface="Times New Roman" pitchFamily="18" charset="0"/>
              <a:cs typeface="Times New Roman" pitchFamily="18" charset="0"/>
            </a:endParaRPr>
          </a:p>
        </p:txBody>
      </p:sp>
      <p:sp>
        <p:nvSpPr>
          <p:cNvPr id="5" name="Teksto vietos rezervavimo ženklas 4"/>
          <p:cNvSpPr>
            <a:spLocks noGrp="1"/>
          </p:cNvSpPr>
          <p:nvPr>
            <p:ph type="body" sz="quarter" idx="3"/>
          </p:nvPr>
        </p:nvSpPr>
        <p:spPr/>
        <p:txBody>
          <a:bodyPr/>
          <a:lstStyle/>
          <a:p>
            <a:endParaRPr lang="en-US"/>
          </a:p>
        </p:txBody>
      </p:sp>
      <p:pic>
        <p:nvPicPr>
          <p:cNvPr id="7" name="Turinio vietos rezervavimo ženklas 6" descr="tik.jpg"/>
          <p:cNvPicPr>
            <a:picLocks noGrp="1" noChangeAspect="1"/>
          </p:cNvPicPr>
          <p:nvPr>
            <p:ph sz="quarter" idx="4"/>
          </p:nvPr>
        </p:nvPicPr>
        <p:blipFill>
          <a:blip r:embed="rId2" cstate="print"/>
          <a:stretch>
            <a:fillRect/>
          </a:stretch>
        </p:blipFill>
        <p:spPr>
          <a:xfrm>
            <a:off x="4754997" y="2903608"/>
            <a:ext cx="4065475" cy="1994623"/>
          </a:xfrm>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dirty="0" smtClean="0">
                <a:latin typeface="Times New Roman" pitchFamily="18" charset="0"/>
                <a:cs typeface="Times New Roman" pitchFamily="18" charset="0"/>
              </a:rPr>
              <a:t>Šv. Augustinas</a:t>
            </a:r>
            <a:endParaRPr lang="en-US" dirty="0">
              <a:latin typeface="Times New Roman" pitchFamily="18" charset="0"/>
              <a:cs typeface="Times New Roman" pitchFamily="18" charset="0"/>
            </a:endParaRPr>
          </a:p>
        </p:txBody>
      </p:sp>
      <p:sp>
        <p:nvSpPr>
          <p:cNvPr id="3" name="Turinio vietos rezervavimo ženklas 2"/>
          <p:cNvSpPr>
            <a:spLocks noGrp="1"/>
          </p:cNvSpPr>
          <p:nvPr>
            <p:ph idx="1"/>
          </p:nvPr>
        </p:nvSpPr>
        <p:spPr/>
        <p:txBody>
          <a:bodyPr>
            <a:normAutofit fontScale="70000" lnSpcReduction="20000"/>
          </a:bodyPr>
          <a:lstStyle/>
          <a:p>
            <a:endParaRPr lang="lt-LT" dirty="0" smtClean="0"/>
          </a:p>
          <a:p>
            <a:r>
              <a:rPr lang="en-US" dirty="0" err="1" smtClean="0">
                <a:latin typeface="Times New Roman" pitchFamily="18" charset="0"/>
                <a:cs typeface="Times New Roman" pitchFamily="18" charset="0"/>
              </a:rPr>
              <a:t>žemiškasis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gyvenimas</a:t>
            </a:r>
            <a:r>
              <a:rPr lang="en-US" dirty="0" smtClean="0">
                <a:latin typeface="Times New Roman" pitchFamily="18" charset="0"/>
                <a:cs typeface="Times New Roman" pitchFamily="18" charset="0"/>
              </a:rPr>
              <a:t> tarsi </a:t>
            </a:r>
            <a:r>
              <a:rPr lang="en-US" dirty="0" err="1" smtClean="0">
                <a:latin typeface="Times New Roman" pitchFamily="18" charset="0"/>
                <a:cs typeface="Times New Roman" pitchFamily="18" charset="0"/>
              </a:rPr>
              <a:t>laikinas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viešbutis</a:t>
            </a:r>
            <a:r>
              <a:rPr lang="en-US" dirty="0" smtClean="0">
                <a:latin typeface="Times New Roman" pitchFamily="18" charset="0"/>
                <a:cs typeface="Times New Roman" pitchFamily="18" charset="0"/>
              </a:rPr>
              <a:t>, kuris </a:t>
            </a:r>
            <a:r>
              <a:rPr lang="en-US" dirty="0" err="1" smtClean="0">
                <a:latin typeface="Times New Roman" pitchFamily="18" charset="0"/>
                <a:cs typeface="Times New Roman" pitchFamily="18" charset="0"/>
              </a:rPr>
              <a:t>liks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nes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savy</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neturi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galutinio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tikslo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Pasiekti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svarbiausią</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gyvenimo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siekį</a:t>
            </a:r>
            <a:r>
              <a:rPr lang="en-US" dirty="0" smtClean="0">
                <a:latin typeface="Times New Roman" pitchFamily="18" charset="0"/>
                <a:cs typeface="Times New Roman" pitchFamily="18" charset="0"/>
              </a:rPr>
              <a:t> – </a:t>
            </a:r>
            <a:r>
              <a:rPr lang="en-US" dirty="0" err="1" smtClean="0">
                <a:latin typeface="Times New Roman" pitchFamily="18" charset="0"/>
                <a:cs typeface="Times New Roman" pitchFamily="18" charset="0"/>
              </a:rPr>
              <a:t>Dievą</a:t>
            </a:r>
            <a:r>
              <a:rPr lang="en-US" dirty="0" smtClean="0">
                <a:latin typeface="Times New Roman" pitchFamily="18" charset="0"/>
                <a:cs typeface="Times New Roman" pitchFamily="18" charset="0"/>
              </a:rPr>
              <a:t> – tai </a:t>
            </a:r>
            <a:r>
              <a:rPr lang="en-US" dirty="0" err="1" smtClean="0">
                <a:latin typeface="Times New Roman" pitchFamily="18" charset="0"/>
                <a:cs typeface="Times New Roman" pitchFamily="18" charset="0"/>
              </a:rPr>
              <a:t>visomis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išgalėmis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stengtis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gyventi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pagal</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jo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meilę</a:t>
            </a:r>
            <a:r>
              <a:rPr lang="en-US" dirty="0" smtClean="0">
                <a:latin typeface="Times New Roman" pitchFamily="18" charset="0"/>
                <a:cs typeface="Times New Roman" pitchFamily="18" charset="0"/>
              </a:rPr>
              <a:t>.</a:t>
            </a:r>
          </a:p>
          <a:p>
            <a:pPr>
              <a:buNone/>
            </a:pPr>
            <a:endParaRPr lang="lt-LT"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a:t>
            </a:r>
            <a:r>
              <a:rPr lang="en-US" dirty="0" err="1" smtClean="0">
                <a:latin typeface="Times New Roman" pitchFamily="18" charset="0"/>
                <a:cs typeface="Times New Roman" pitchFamily="18" charset="0"/>
              </a:rPr>
              <a:t>Kas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aš</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esu</a:t>
            </a:r>
            <a:r>
              <a:rPr lang="en-US" dirty="0" smtClean="0">
                <a:latin typeface="Times New Roman" pitchFamily="18" charset="0"/>
                <a:cs typeface="Times New Roman" pitchFamily="18" charset="0"/>
              </a:rPr>
              <a:t> be </a:t>
            </a:r>
            <a:r>
              <a:rPr lang="en-US" dirty="0" err="1" smtClean="0">
                <a:latin typeface="Times New Roman" pitchFamily="18" charset="0"/>
                <a:cs typeface="Times New Roman" pitchFamily="18" charset="0"/>
              </a:rPr>
              <a:t>tavęs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jei</a:t>
            </a:r>
            <a:r>
              <a:rPr lang="en-US" dirty="0" smtClean="0">
                <a:latin typeface="Times New Roman" pitchFamily="18" charset="0"/>
                <a:cs typeface="Times New Roman" pitchFamily="18" charset="0"/>
              </a:rPr>
              <a:t> ne </a:t>
            </a:r>
            <a:r>
              <a:rPr lang="en-US" dirty="0" err="1" smtClean="0">
                <a:latin typeface="Times New Roman" pitchFamily="18" charset="0"/>
                <a:cs typeface="Times New Roman" pitchFamily="18" charset="0"/>
              </a:rPr>
              <a:t>vedlys</a:t>
            </a:r>
            <a:r>
              <a:rPr lang="en-US" dirty="0" smtClean="0">
                <a:latin typeface="Times New Roman" pitchFamily="18" charset="0"/>
                <a:cs typeface="Times New Roman" pitchFamily="18" charset="0"/>
              </a:rPr>
              <a:t> į </a:t>
            </a:r>
            <a:r>
              <a:rPr lang="en-US" dirty="0" err="1" smtClean="0">
                <a:latin typeface="Times New Roman" pitchFamily="18" charset="0"/>
                <a:cs typeface="Times New Roman" pitchFamily="18" charset="0"/>
              </a:rPr>
              <a:t>pražūtį</a:t>
            </a:r>
            <a:r>
              <a:rPr lang="en-US" dirty="0" smtClean="0">
                <a:latin typeface="Times New Roman" pitchFamily="18" charset="0"/>
                <a:cs typeface="Times New Roman" pitchFamily="18" charset="0"/>
              </a:rPr>
              <a:t>? &lt;...</a:t>
            </a:r>
            <a:r>
              <a:rPr lang="en-US" dirty="0" err="1" smtClean="0">
                <a:latin typeface="Times New Roman" pitchFamily="18" charset="0"/>
                <a:cs typeface="Times New Roman" pitchFamily="18" charset="0"/>
              </a:rPr>
              <a:t>jeigu</a:t>
            </a:r>
            <a:r>
              <a:rPr lang="en-US" dirty="0" smtClean="0">
                <a:latin typeface="Times New Roman" pitchFamily="18" charset="0"/>
                <a:cs typeface="Times New Roman" pitchFamily="18" charset="0"/>
              </a:rPr>
              <a:t> ne </a:t>
            </a:r>
            <a:r>
              <a:rPr lang="en-US" dirty="0" err="1" smtClean="0">
                <a:latin typeface="Times New Roman" pitchFamily="18" charset="0"/>
                <a:cs typeface="Times New Roman" pitchFamily="18" charset="0"/>
              </a:rPr>
              <a:t>kūdikis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žindantis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tavo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pieną</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valgantis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tavo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maistą</a:t>
            </a:r>
            <a:r>
              <a:rPr lang="en-US" dirty="0" smtClean="0">
                <a:latin typeface="Times New Roman" pitchFamily="18" charset="0"/>
                <a:cs typeface="Times New Roman" pitchFamily="18" charset="0"/>
              </a:rPr>
              <a:t>, kuris </a:t>
            </a:r>
            <a:r>
              <a:rPr lang="en-US" dirty="0" err="1" smtClean="0">
                <a:latin typeface="Times New Roman" pitchFamily="18" charset="0"/>
                <a:cs typeface="Times New Roman" pitchFamily="18" charset="0"/>
              </a:rPr>
              <a:t>niekada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neišsenka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Meilės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ryšys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Dievu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Bažnyčios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Tėvui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itin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svarbus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nes</a:t>
            </a:r>
            <a:r>
              <a:rPr lang="en-US" dirty="0" smtClean="0">
                <a:latin typeface="Times New Roman" pitchFamily="18" charset="0"/>
                <a:cs typeface="Times New Roman" pitchFamily="18" charset="0"/>
              </a:rPr>
              <a:t> pats </a:t>
            </a:r>
            <a:r>
              <a:rPr lang="en-US" dirty="0" err="1" smtClean="0">
                <a:latin typeface="Times New Roman" pitchFamily="18" charset="0"/>
                <a:cs typeface="Times New Roman" pitchFamily="18" charset="0"/>
              </a:rPr>
              <a:t>palyginimas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kūdikiu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motina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aiškiai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parodo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kad</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kaip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kūdikis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bejėgis</a:t>
            </a:r>
            <a:r>
              <a:rPr lang="en-US" dirty="0" smtClean="0">
                <a:latin typeface="Times New Roman" pitchFamily="18" charset="0"/>
                <a:cs typeface="Times New Roman" pitchFamily="18" charset="0"/>
              </a:rPr>
              <a:t> be </a:t>
            </a:r>
            <a:r>
              <a:rPr lang="en-US" dirty="0" err="1" smtClean="0">
                <a:latin typeface="Times New Roman" pitchFamily="18" charset="0"/>
                <a:cs typeface="Times New Roman" pitchFamily="18" charset="0"/>
              </a:rPr>
              <a:t>motinos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rūpesčio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negalėtų</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išgyventi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taip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žmogus</a:t>
            </a:r>
            <a:r>
              <a:rPr lang="en-US" dirty="0" smtClean="0">
                <a:latin typeface="Times New Roman" pitchFamily="18" charset="0"/>
                <a:cs typeface="Times New Roman" pitchFamily="18" charset="0"/>
              </a:rPr>
              <a:t> be </a:t>
            </a:r>
            <a:r>
              <a:rPr lang="en-US" dirty="0" err="1" smtClean="0">
                <a:latin typeface="Times New Roman" pitchFamily="18" charset="0"/>
                <a:cs typeface="Times New Roman" pitchFamily="18" charset="0"/>
              </a:rPr>
              <a:t>Dievo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Meilė</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mirtingiems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dalykams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tik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varžo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sielą</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daro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žmogų</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nelaimingą</a:t>
            </a:r>
            <a:r>
              <a:rPr lang="en-US" dirty="0" smtClean="0">
                <a:latin typeface="Times New Roman" pitchFamily="18" charset="0"/>
                <a:cs typeface="Times New Roman" pitchFamily="18" charset="0"/>
              </a:rPr>
              <a:t>. </a:t>
            </a:r>
          </a:p>
          <a:p>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dirty="0" err="1" smtClean="0">
                <a:latin typeface="Times New Roman" pitchFamily="18" charset="0"/>
                <a:cs typeface="Times New Roman" pitchFamily="18" charset="0"/>
              </a:rPr>
              <a:t>Origenas</a:t>
            </a:r>
            <a:endParaRPr lang="en-US" dirty="0">
              <a:latin typeface="Times New Roman" pitchFamily="18" charset="0"/>
              <a:cs typeface="Times New Roman" pitchFamily="18" charset="0"/>
            </a:endParaRPr>
          </a:p>
        </p:txBody>
      </p:sp>
      <p:sp>
        <p:nvSpPr>
          <p:cNvPr id="3" name="Turinio vietos rezervavimo ženklas 2"/>
          <p:cNvSpPr>
            <a:spLocks noGrp="1"/>
          </p:cNvSpPr>
          <p:nvPr>
            <p:ph idx="1"/>
          </p:nvPr>
        </p:nvSpPr>
        <p:spPr/>
        <p:txBody>
          <a:bodyPr>
            <a:normAutofit/>
          </a:bodyPr>
          <a:lstStyle/>
          <a:p>
            <a:r>
              <a:rPr lang="en-US" dirty="0" err="1" smtClean="0">
                <a:latin typeface="Times New Roman" pitchFamily="18" charset="0"/>
                <a:cs typeface="Times New Roman" pitchFamily="18" charset="0"/>
              </a:rPr>
              <a:t>Origenas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pažymi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kad</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egzistuoja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dvasinė</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meilė</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kuri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kyla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iš</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Dievo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Ji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priešprieša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kūno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meilei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kuri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kyla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iš</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piktojo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Žmogus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negali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būti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abiejų</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šių</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meilių</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valdomas</a:t>
            </a:r>
            <a:r>
              <a:rPr lang="en-US" dirty="0" smtClean="0">
                <a:latin typeface="Times New Roman" pitchFamily="18" charset="0"/>
                <a:cs typeface="Times New Roman" pitchFamily="18" charset="0"/>
              </a:rPr>
              <a:t>. </a:t>
            </a:r>
            <a:endParaRPr lang="lt-LT" dirty="0" smtClean="0">
              <a:latin typeface="Times New Roman" pitchFamily="18" charset="0"/>
              <a:cs typeface="Times New Roman" pitchFamily="18" charset="0"/>
            </a:endParaRPr>
          </a:p>
          <a:p>
            <a:r>
              <a:rPr lang="en-US" dirty="0" err="1" smtClean="0">
                <a:latin typeface="Times New Roman" pitchFamily="18" charset="0"/>
                <a:cs typeface="Times New Roman" pitchFamily="18" charset="0"/>
              </a:rPr>
              <a:t>pažymi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išskirtinę</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Bažnyčios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vietą</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viena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sužadėtinė</a:t>
            </a:r>
            <a:r>
              <a:rPr lang="en-US" dirty="0" smtClean="0">
                <a:latin typeface="Times New Roman" pitchFamily="18" charset="0"/>
                <a:cs typeface="Times New Roman" pitchFamily="18" charset="0"/>
              </a:rPr>
              <a:t> į </a:t>
            </a:r>
            <a:r>
              <a:rPr lang="en-US" dirty="0" err="1" smtClean="0">
                <a:latin typeface="Times New Roman" pitchFamily="18" charset="0"/>
                <a:cs typeface="Times New Roman" pitchFamily="18" charset="0"/>
              </a:rPr>
              <a:t>menę</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įvedama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kad</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pamatytų</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slėpiningus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paslėptus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lobius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praneštų</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jaunoms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mergaitėms</a:t>
            </a:r>
            <a:r>
              <a:rPr lang="en-US" dirty="0" smtClean="0">
                <a:latin typeface="Times New Roman" pitchFamily="18" charset="0"/>
                <a:cs typeface="Times New Roman" pitchFamily="18" charset="0"/>
              </a:rPr>
              <a:t>.“ </a:t>
            </a:r>
          </a:p>
          <a:p>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dirty="0" err="1" smtClean="0">
                <a:latin typeface="Times New Roman" pitchFamily="18" charset="0"/>
                <a:cs typeface="Times New Roman" pitchFamily="18" charset="0"/>
              </a:rPr>
              <a:t>Origenas</a:t>
            </a:r>
            <a:endParaRPr lang="en-US" dirty="0">
              <a:latin typeface="Times New Roman" pitchFamily="18" charset="0"/>
              <a:cs typeface="Times New Roman" pitchFamily="18" charset="0"/>
            </a:endParaRPr>
          </a:p>
        </p:txBody>
      </p:sp>
      <p:sp>
        <p:nvSpPr>
          <p:cNvPr id="3" name="Turinio vietos rezervavimo ženklas 2"/>
          <p:cNvSpPr>
            <a:spLocks noGrp="1"/>
          </p:cNvSpPr>
          <p:nvPr>
            <p:ph idx="1"/>
          </p:nvPr>
        </p:nvSpPr>
        <p:spPr/>
        <p:txBody>
          <a:bodyPr>
            <a:normAutofit fontScale="85000" lnSpcReduction="20000"/>
          </a:bodyPr>
          <a:lstStyle/>
          <a:p>
            <a:r>
              <a:rPr lang="en-US" dirty="0" err="1" smtClean="0">
                <a:latin typeface="Times New Roman" pitchFamily="18" charset="0"/>
                <a:cs typeface="Times New Roman" pitchFamily="18" charset="0"/>
              </a:rPr>
              <a:t>Žmonių</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meilės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tvarka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sujaukta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Dieviškasis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Žodis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nori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kad</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mylėtum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Kristų</a:t>
            </a:r>
            <a:r>
              <a:rPr lang="en-US" dirty="0" smtClean="0">
                <a:latin typeface="Times New Roman" pitchFamily="18" charset="0"/>
                <a:cs typeface="Times New Roman" pitchFamily="18" charset="0"/>
              </a:rPr>
              <a:t>“ Tai </a:t>
            </a:r>
            <a:r>
              <a:rPr lang="en-US" dirty="0" err="1" smtClean="0">
                <a:latin typeface="Times New Roman" pitchFamily="18" charset="0"/>
                <a:cs typeface="Times New Roman" pitchFamily="18" charset="0"/>
              </a:rPr>
              <a:t>aiškus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nurodymas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kad</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meilė</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Dievui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būtų</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mūsų</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jausmų</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ir</a:t>
            </a:r>
            <a:r>
              <a:rPr lang="en-US" dirty="0" smtClean="0">
                <a:latin typeface="Times New Roman" pitchFamily="18" charset="0"/>
                <a:cs typeface="Times New Roman" pitchFamily="18" charset="0"/>
              </a:rPr>
              <a:t> proto </a:t>
            </a:r>
            <a:r>
              <a:rPr lang="en-US" dirty="0" err="1" smtClean="0">
                <a:latin typeface="Times New Roman" pitchFamily="18" charset="0"/>
                <a:cs typeface="Times New Roman" pitchFamily="18" charset="0"/>
              </a:rPr>
              <a:t>viršūnėje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toks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nurodymas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neprieštarauja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artimo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meilei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Reikia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sutvarkyti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meilę</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kad</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ji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būtų</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tobula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dvasinė</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kad</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Dievo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vieta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taptų</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pirmaja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Juk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Didysis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meilės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įsakymas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nurodo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pirma</a:t>
            </a:r>
            <a:r>
              <a:rPr lang="en-US" dirty="0" smtClean="0">
                <a:latin typeface="Times New Roman" pitchFamily="18" charset="0"/>
                <a:cs typeface="Times New Roman" pitchFamily="18" charset="0"/>
              </a:rPr>
              <a:t> visa </a:t>
            </a:r>
            <a:r>
              <a:rPr lang="en-US" dirty="0" err="1" smtClean="0">
                <a:latin typeface="Times New Roman" pitchFamily="18" charset="0"/>
                <a:cs typeface="Times New Roman" pitchFamily="18" charset="0"/>
              </a:rPr>
              <a:t>širdimi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siela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jėgomis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protu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mylėti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Dievą</a:t>
            </a:r>
            <a:r>
              <a:rPr lang="en-US" dirty="0" smtClean="0">
                <a:latin typeface="Times New Roman" pitchFamily="18" charset="0"/>
                <a:cs typeface="Times New Roman" pitchFamily="18" charset="0"/>
              </a:rPr>
              <a:t>, o </a:t>
            </a:r>
            <a:r>
              <a:rPr lang="en-US" dirty="0" err="1" smtClean="0">
                <a:latin typeface="Times New Roman" pitchFamily="18" charset="0"/>
                <a:cs typeface="Times New Roman" pitchFamily="18" charset="0"/>
              </a:rPr>
              <a:t>artimą</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po</a:t>
            </a:r>
            <a:r>
              <a:rPr lang="en-US" dirty="0" smtClean="0">
                <a:latin typeface="Times New Roman" pitchFamily="18" charset="0"/>
                <a:cs typeface="Times New Roman" pitchFamily="18" charset="0"/>
              </a:rPr>
              <a:t> to, </a:t>
            </a:r>
            <a:r>
              <a:rPr lang="en-US" dirty="0" err="1" smtClean="0">
                <a:latin typeface="Times New Roman" pitchFamily="18" charset="0"/>
                <a:cs typeface="Times New Roman" pitchFamily="18" charset="0"/>
              </a:rPr>
              <a:t>kaip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ir</a:t>
            </a:r>
            <a:r>
              <a:rPr lang="en-US" dirty="0" smtClean="0">
                <a:latin typeface="Times New Roman" pitchFamily="18" charset="0"/>
                <a:cs typeface="Times New Roman" pitchFamily="18" charset="0"/>
              </a:rPr>
              <a:t> save </a:t>
            </a:r>
            <a:r>
              <a:rPr lang="en-US" dirty="0" err="1" smtClean="0">
                <a:latin typeface="Times New Roman" pitchFamily="18" charset="0"/>
                <a:cs typeface="Times New Roman" pitchFamily="18" charset="0"/>
              </a:rPr>
              <a:t>patį</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Tuo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tarpu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Evangelijoje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yra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priesakas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raginantis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mylėti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savo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priešus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Origenas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teigia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kad</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pakanka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nejausti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jiems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neapykantos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nes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nėra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pasakyta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kad</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priešus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mylėtume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kaip</a:t>
            </a:r>
            <a:r>
              <a:rPr lang="en-US" dirty="0" smtClean="0">
                <a:latin typeface="Times New Roman" pitchFamily="18" charset="0"/>
                <a:cs typeface="Times New Roman" pitchFamily="18" charset="0"/>
              </a:rPr>
              <a:t> save </a:t>
            </a:r>
            <a:r>
              <a:rPr lang="en-US" dirty="0" err="1" smtClean="0">
                <a:latin typeface="Times New Roman" pitchFamily="18" charset="0"/>
                <a:cs typeface="Times New Roman" pitchFamily="18" charset="0"/>
              </a:rPr>
              <a:t>pačiu</a:t>
            </a:r>
            <a:r>
              <a:rPr lang="lt-LT" dirty="0" smtClean="0">
                <a:latin typeface="Times New Roman" pitchFamily="18" charset="0"/>
                <a:cs typeface="Times New Roman" pitchFamily="18" charset="0"/>
              </a:rPr>
              <a:t>s.</a:t>
            </a:r>
            <a:endParaRPr lang="en-US"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dirty="0" smtClean="0">
                <a:latin typeface="Times New Roman" pitchFamily="18" charset="0"/>
                <a:cs typeface="Times New Roman" pitchFamily="18" charset="0"/>
              </a:rPr>
              <a:t>Grigalius Didysis</a:t>
            </a:r>
            <a:endParaRPr lang="en-US" dirty="0">
              <a:latin typeface="Times New Roman" pitchFamily="18" charset="0"/>
              <a:cs typeface="Times New Roman" pitchFamily="18" charset="0"/>
            </a:endParaRPr>
          </a:p>
        </p:txBody>
      </p:sp>
      <p:sp>
        <p:nvSpPr>
          <p:cNvPr id="3" name="Turinio vietos rezervavimo ženklas 2"/>
          <p:cNvSpPr>
            <a:spLocks noGrp="1"/>
          </p:cNvSpPr>
          <p:nvPr>
            <p:ph idx="1"/>
          </p:nvPr>
        </p:nvSpPr>
        <p:spPr/>
        <p:txBody>
          <a:bodyPr>
            <a:normAutofit lnSpcReduction="10000"/>
          </a:bodyPr>
          <a:lstStyle/>
          <a:p>
            <a:r>
              <a:rPr lang="en-US" dirty="0" err="1" smtClean="0">
                <a:latin typeface="Times New Roman" pitchFamily="18" charset="0"/>
                <a:cs typeface="Times New Roman" pitchFamily="18" charset="0"/>
              </a:rPr>
              <a:t>Šv</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Grigalius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Didysis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savo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meditacijoje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didžiausia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yra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meilė</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ieško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meilės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įsakymo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esmės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ją</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pateikia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Pasak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šio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Bažnyčios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tėvo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kiekvieno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Dievo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įstatymo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turi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būti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laikomasi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meile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Juk</a:t>
            </a:r>
            <a:r>
              <a:rPr lang="en-US" dirty="0" smtClean="0">
                <a:latin typeface="Times New Roman" pitchFamily="18" charset="0"/>
                <a:cs typeface="Times New Roman" pitchFamily="18" charset="0"/>
              </a:rPr>
              <a:t> tai, </a:t>
            </a:r>
            <a:r>
              <a:rPr lang="en-US" dirty="0" err="1" smtClean="0">
                <a:latin typeface="Times New Roman" pitchFamily="18" charset="0"/>
                <a:cs typeface="Times New Roman" pitchFamily="18" charset="0"/>
              </a:rPr>
              <a:t>ką</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darė</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Dievas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viskas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taip</a:t>
            </a:r>
            <a:r>
              <a:rPr lang="en-US" dirty="0" smtClean="0">
                <a:latin typeface="Times New Roman" pitchFamily="18" charset="0"/>
                <a:cs typeface="Times New Roman" pitchFamily="18" charset="0"/>
              </a:rPr>
              <a:t> pat </a:t>
            </a:r>
            <a:r>
              <a:rPr lang="en-US" dirty="0" err="1" smtClean="0">
                <a:latin typeface="Times New Roman" pitchFamily="18" charset="0"/>
                <a:cs typeface="Times New Roman" pitchFamily="18" charset="0"/>
              </a:rPr>
              <a:t>yra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atlikta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meile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Šv</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Grigalius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rašydamas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apie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dorybes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naudoja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vaizdingą</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palyginimą</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Kaip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medžio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šakos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išauga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išsišakoja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iš</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vieno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kamieno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taip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visos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dorybės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laikosi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auga</a:t>
            </a:r>
            <a:r>
              <a:rPr lang="en-US" dirty="0" smtClean="0">
                <a:latin typeface="Times New Roman" pitchFamily="18" charset="0"/>
                <a:cs typeface="Times New Roman" pitchFamily="18" charset="0"/>
              </a:rPr>
              <a:t> ant </a:t>
            </a:r>
            <a:r>
              <a:rPr lang="en-US" dirty="0" err="1" smtClean="0">
                <a:latin typeface="Times New Roman" pitchFamily="18" charset="0"/>
                <a:cs typeface="Times New Roman" pitchFamily="18" charset="0"/>
              </a:rPr>
              <a:t>meilės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daigo</a:t>
            </a:r>
            <a:r>
              <a:rPr lang="en-US" dirty="0" smtClean="0">
                <a:latin typeface="Times New Roman" pitchFamily="18" charset="0"/>
                <a:cs typeface="Times New Roman" pitchFamily="18" charset="0"/>
              </a:rPr>
              <a:t>. </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dirty="0" smtClean="0">
                <a:latin typeface="Times New Roman" pitchFamily="18" charset="0"/>
                <a:cs typeface="Times New Roman" pitchFamily="18" charset="0"/>
              </a:rPr>
              <a:t>Grigalius Didysis</a:t>
            </a:r>
            <a:endParaRPr lang="en-US" dirty="0">
              <a:latin typeface="Times New Roman" pitchFamily="18" charset="0"/>
              <a:cs typeface="Times New Roman" pitchFamily="18" charset="0"/>
            </a:endParaRPr>
          </a:p>
        </p:txBody>
      </p:sp>
      <p:sp>
        <p:nvSpPr>
          <p:cNvPr id="3" name="Turinio vietos rezervavimo ženklas 2"/>
          <p:cNvSpPr>
            <a:spLocks noGrp="1"/>
          </p:cNvSpPr>
          <p:nvPr>
            <p:ph idx="1"/>
          </p:nvPr>
        </p:nvSpPr>
        <p:spPr/>
        <p:txBody>
          <a:bodyPr/>
          <a:lstStyle/>
          <a:p>
            <a:r>
              <a:rPr lang="en-US" dirty="0" err="1" smtClean="0">
                <a:latin typeface="Times New Roman" pitchFamily="18" charset="0"/>
                <a:cs typeface="Times New Roman" pitchFamily="18" charset="0"/>
              </a:rPr>
              <a:t>Grigalius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remiasi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Plg</a:t>
            </a:r>
            <a:r>
              <a:rPr lang="en-US" dirty="0" smtClean="0">
                <a:latin typeface="Times New Roman" pitchFamily="18" charset="0"/>
                <a:cs typeface="Times New Roman" pitchFamily="18" charset="0"/>
              </a:rPr>
              <a:t>. Mt 22,11) </a:t>
            </a:r>
            <a:r>
              <a:rPr lang="en-US" dirty="0" err="1" smtClean="0">
                <a:latin typeface="Times New Roman" pitchFamily="18" charset="0"/>
                <a:cs typeface="Times New Roman" pitchFamily="18" charset="0"/>
              </a:rPr>
              <a:t>sakydamas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kad</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Bažnyčios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narys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turi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mylėti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nes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jei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jis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nemyli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yra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panašus</a:t>
            </a:r>
            <a:r>
              <a:rPr lang="en-US" dirty="0" smtClean="0">
                <a:latin typeface="Times New Roman" pitchFamily="18" charset="0"/>
                <a:cs typeface="Times New Roman" pitchFamily="18" charset="0"/>
              </a:rPr>
              <a:t> į </a:t>
            </a:r>
            <a:r>
              <a:rPr lang="en-US" dirty="0" err="1" smtClean="0">
                <a:latin typeface="Times New Roman" pitchFamily="18" charset="0"/>
                <a:cs typeface="Times New Roman" pitchFamily="18" charset="0"/>
              </a:rPr>
              <a:t>Evangelijoje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minimą</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svečią</a:t>
            </a:r>
            <a:r>
              <a:rPr lang="en-US" dirty="0" smtClean="0">
                <a:latin typeface="Times New Roman" pitchFamily="18" charset="0"/>
                <a:cs typeface="Times New Roman" pitchFamily="18" charset="0"/>
              </a:rPr>
              <a:t>, kuris </a:t>
            </a:r>
            <a:r>
              <a:rPr lang="en-US" dirty="0" err="1" smtClean="0">
                <a:latin typeface="Times New Roman" pitchFamily="18" charset="0"/>
                <a:cs typeface="Times New Roman" pitchFamily="18" charset="0"/>
              </a:rPr>
              <a:t>neturėjo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vestuvių</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drabužio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Dievo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meilė</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yra</a:t>
            </a:r>
            <a:r>
              <a:rPr lang="en-US" dirty="0" smtClean="0">
                <a:latin typeface="Times New Roman" pitchFamily="18" charset="0"/>
                <a:cs typeface="Times New Roman" pitchFamily="18" charset="0"/>
              </a:rPr>
              <a:t> tame, </a:t>
            </a:r>
            <a:r>
              <a:rPr lang="en-US" dirty="0" err="1" smtClean="0">
                <a:latin typeface="Times New Roman" pitchFamily="18" charset="0"/>
                <a:cs typeface="Times New Roman" pitchFamily="18" charset="0"/>
              </a:rPr>
              <a:t>kas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Jėzų</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įsileidžia</a:t>
            </a:r>
            <a:r>
              <a:rPr lang="en-US" dirty="0" smtClean="0">
                <a:latin typeface="Times New Roman" pitchFamily="18" charset="0"/>
                <a:cs typeface="Times New Roman" pitchFamily="18" charset="0"/>
              </a:rPr>
              <a:t> į </a:t>
            </a:r>
            <a:r>
              <a:rPr lang="en-US" dirty="0" err="1" smtClean="0">
                <a:latin typeface="Times New Roman" pitchFamily="18" charset="0"/>
                <a:cs typeface="Times New Roman" pitchFamily="18" charset="0"/>
              </a:rPr>
              <a:t>savo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sielą</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tiki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Dievu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Visi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kas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turi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savyje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tikėjimo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turi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viltį</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papuošti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savo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širdis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vestuviniu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rūbu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juo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pasirodyti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Viešpaties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akivaizdoje</a:t>
            </a:r>
            <a:r>
              <a:rPr lang="en-US" dirty="0" smtClean="0">
                <a:latin typeface="Times New Roman" pitchFamily="18" charset="0"/>
                <a:cs typeface="Times New Roman" pitchFamily="18" charset="0"/>
              </a:rPr>
              <a:t>.</a:t>
            </a:r>
          </a:p>
          <a:p>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dirty="0" smtClean="0"/>
              <a:t>IŠVADOS</a:t>
            </a:r>
            <a:endParaRPr lang="en-US" dirty="0"/>
          </a:p>
        </p:txBody>
      </p:sp>
      <p:sp>
        <p:nvSpPr>
          <p:cNvPr id="3" name="Turinio vietos rezervavimo ženklas 2"/>
          <p:cNvSpPr>
            <a:spLocks noGrp="1"/>
          </p:cNvSpPr>
          <p:nvPr>
            <p:ph idx="1"/>
          </p:nvPr>
        </p:nvSpPr>
        <p:spPr/>
        <p:txBody>
          <a:bodyPr>
            <a:normAutofit fontScale="47500" lnSpcReduction="20000"/>
          </a:bodyPr>
          <a:lstStyle/>
          <a:p>
            <a:pPr lvl="0"/>
            <a:r>
              <a:rPr lang="lt-LT" dirty="0"/>
              <a:t>Šiandienos sumaterialėjusioje visuomenėje vis daugiau dėmesio skiriama žmogaus reikmių ir poreikių tenkinimui ir vis mažiau atkreipiamas dėmesys į teologinių dorybių, kurios pagrindžia, įkvepia bei paženklina krikščionio dorinį veikimą, skatinimui bei ugdymui. </a:t>
            </a:r>
            <a:endParaRPr lang="lt-LT" dirty="0" smtClean="0"/>
          </a:p>
          <a:p>
            <a:pPr lvl="0"/>
            <a:endParaRPr lang="en-US" dirty="0"/>
          </a:p>
          <a:p>
            <a:pPr lvl="0"/>
            <a:r>
              <a:rPr lang="lt-LT" dirty="0" err="1"/>
              <a:t>Apaštališkieji</a:t>
            </a:r>
            <a:r>
              <a:rPr lang="lt-LT" dirty="0"/>
              <a:t> Bažnyčios Tėvai gerai suprato teologinių dorybių reikšmę ir reikalingumą, todėl rašydami laiškus pirmosioms krikščioniškoms bendruomenėms ragino jų narius gyventi dieviškosiomis dorybėmis</a:t>
            </a:r>
            <a:r>
              <a:rPr lang="lt-LT" dirty="0" smtClean="0"/>
              <a:t>.</a:t>
            </a:r>
          </a:p>
          <a:p>
            <a:pPr lvl="0"/>
            <a:endParaRPr lang="en-US" dirty="0"/>
          </a:p>
          <a:p>
            <a:pPr lvl="0"/>
            <a:r>
              <a:rPr lang="lt-LT" dirty="0" smtClean="0"/>
              <a:t> Bažnyčios </a:t>
            </a:r>
            <a:r>
              <a:rPr lang="lt-LT" dirty="0"/>
              <a:t>mąstytojai savo darbais jie mėgino paveikti ne vien įsikūrusias bažnytines bendruomenes, bet ir aplinkinį pasaulį. Jų darbai atskleidžia pirmųjų šimtmečių tikėjimo raidą ir požiūrį į svarbiausius dalykus, tame tarpe ir teologines dorybes</a:t>
            </a:r>
            <a:r>
              <a:rPr lang="lt-LT" dirty="0" smtClean="0"/>
              <a:t>.</a:t>
            </a:r>
          </a:p>
          <a:p>
            <a:pPr lvl="0"/>
            <a:endParaRPr lang="en-US" dirty="0"/>
          </a:p>
          <a:p>
            <a:pPr lvl="0"/>
            <a:r>
              <a:rPr lang="lt-LT" dirty="0" smtClean="0"/>
              <a:t>Bažnyčios </a:t>
            </a:r>
            <a:r>
              <a:rPr lang="lt-LT" dirty="0"/>
              <a:t>Tėvai gvildena probleminius klausimus, kurių kontekste svarstomos ir teologinės dorybės bei aptariama jų reikšmė žmogaus santykiuose su Dievu . Vakarų Tėvai dieviškąsias dorybes apjungia į nedalomą visumą, kaip Dievo Trejybės bendrystę</a:t>
            </a:r>
            <a:r>
              <a:rPr lang="lt-LT" dirty="0" smtClean="0"/>
              <a:t>.</a:t>
            </a:r>
          </a:p>
          <a:p>
            <a:pPr lvl="0"/>
            <a:endParaRPr lang="en-US" dirty="0"/>
          </a:p>
          <a:p>
            <a:pPr lvl="0"/>
            <a:r>
              <a:rPr lang="lt-LT" dirty="0" smtClean="0"/>
              <a:t>Bažnyčios </a:t>
            </a:r>
            <a:r>
              <a:rPr lang="lt-LT" dirty="0"/>
              <a:t>Tėvai itin akcentuoja meilės dorybę, kuri remiasi tikėjimo vienybe, nes tikėjimas, anot Tėvų, visada turi būti paremtas meile. Tai ir yra esminis krikščionio skirtumas – tikėjimas, veikiantis per meilę.</a:t>
            </a:r>
            <a:endParaRPr lang="en-US" dirty="0"/>
          </a:p>
          <a:p>
            <a:pPr>
              <a:buNone/>
            </a:pPr>
            <a:r>
              <a:rPr lang="lt-LT" dirty="0"/>
              <a:t/>
            </a:r>
            <a:br>
              <a:rPr lang="lt-LT" dirty="0"/>
            </a:b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dirty="0" smtClean="0">
                <a:latin typeface="Times New Roman" pitchFamily="18" charset="0"/>
                <a:cs typeface="Times New Roman" pitchFamily="18" charset="0"/>
              </a:rPr>
              <a:t>Literatūra:</a:t>
            </a:r>
            <a:endParaRPr lang="en-US" dirty="0">
              <a:latin typeface="Times New Roman" pitchFamily="18" charset="0"/>
              <a:cs typeface="Times New Roman" pitchFamily="18" charset="0"/>
            </a:endParaRPr>
          </a:p>
        </p:txBody>
      </p:sp>
      <p:sp>
        <p:nvSpPr>
          <p:cNvPr id="3" name="Turinio vietos rezervavimo ženklas 2"/>
          <p:cNvSpPr>
            <a:spLocks noGrp="1"/>
          </p:cNvSpPr>
          <p:nvPr>
            <p:ph idx="1"/>
          </p:nvPr>
        </p:nvSpPr>
        <p:spPr/>
        <p:txBody>
          <a:bodyPr>
            <a:normAutofit fontScale="85000" lnSpcReduction="20000"/>
          </a:bodyPr>
          <a:lstStyle/>
          <a:p>
            <a:r>
              <a:rPr lang="en-US" dirty="0">
                <a:latin typeface="Times New Roman" pitchFamily="18" charset="0"/>
                <a:cs typeface="Times New Roman" pitchFamily="18" charset="0"/>
              </a:rPr>
              <a:t>1. </a:t>
            </a:r>
            <a:r>
              <a:rPr lang="en-US" dirty="0" err="1">
                <a:latin typeface="Times New Roman" pitchFamily="18" charset="0"/>
                <a:cs typeface="Times New Roman" pitchFamily="18" charset="0"/>
              </a:rPr>
              <a:t>Aurelijus</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Augustinas</a:t>
            </a:r>
            <a:r>
              <a:rPr lang="en-US" dirty="0">
                <a:latin typeface="Times New Roman" pitchFamily="18" charset="0"/>
                <a:cs typeface="Times New Roman" pitchFamily="18" charset="0"/>
              </a:rPr>
              <a:t>. (2001). </a:t>
            </a:r>
            <a:r>
              <a:rPr lang="en-US" dirty="0" err="1">
                <a:latin typeface="Times New Roman" pitchFamily="18" charset="0"/>
                <a:cs typeface="Times New Roman" pitchFamily="18" charset="0"/>
              </a:rPr>
              <a:t>Dialogai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apie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laisvąjį</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apsisprendimą</a:t>
            </a:r>
            <a:r>
              <a:rPr lang="en-US" dirty="0">
                <a:latin typeface="Times New Roman" pitchFamily="18" charset="0"/>
                <a:cs typeface="Times New Roman" pitchFamily="18" charset="0"/>
              </a:rPr>
              <a:t>. Vilnius: </a:t>
            </a:r>
            <a:r>
              <a:rPr lang="en-US" dirty="0" err="1">
                <a:latin typeface="Times New Roman" pitchFamily="18" charset="0"/>
                <a:cs typeface="Times New Roman" pitchFamily="18" charset="0"/>
              </a:rPr>
              <a:t>Katalikų</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pasaulis</a:t>
            </a:r>
            <a:r>
              <a:rPr lang="en-US" dirty="0">
                <a:latin typeface="Times New Roman" pitchFamily="18" charset="0"/>
                <a:cs typeface="Times New Roman" pitchFamily="18" charset="0"/>
              </a:rPr>
              <a:t>.</a:t>
            </a:r>
          </a:p>
          <a:p>
            <a:r>
              <a:rPr lang="en-US" dirty="0">
                <a:latin typeface="Times New Roman" pitchFamily="18" charset="0"/>
                <a:cs typeface="Times New Roman" pitchFamily="18" charset="0"/>
              </a:rPr>
              <a:t>2. </a:t>
            </a:r>
            <a:r>
              <a:rPr lang="en-US" dirty="0" err="1">
                <a:latin typeface="Times New Roman" pitchFamily="18" charset="0"/>
                <a:cs typeface="Times New Roman" pitchFamily="18" charset="0"/>
              </a:rPr>
              <a:t>Aurelijus</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Augustinas</a:t>
            </a:r>
            <a:r>
              <a:rPr lang="en-US" dirty="0">
                <a:latin typeface="Times New Roman" pitchFamily="18" charset="0"/>
                <a:cs typeface="Times New Roman" pitchFamily="18" charset="0"/>
              </a:rPr>
              <a:t>. (2001). </a:t>
            </a:r>
            <a:r>
              <a:rPr lang="en-US" dirty="0" err="1">
                <a:latin typeface="Times New Roman" pitchFamily="18" charset="0"/>
                <a:cs typeface="Times New Roman" pitchFamily="18" charset="0"/>
              </a:rPr>
              <a:t>Dialogai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apie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sielos</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didybę</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nemirtingumą</a:t>
            </a:r>
            <a:r>
              <a:rPr lang="en-US" dirty="0">
                <a:latin typeface="Times New Roman" pitchFamily="18" charset="0"/>
                <a:cs typeface="Times New Roman" pitchFamily="18" charset="0"/>
              </a:rPr>
              <a:t>. Vilnius: </a:t>
            </a:r>
            <a:r>
              <a:rPr lang="en-US" dirty="0" err="1">
                <a:latin typeface="Times New Roman" pitchFamily="18" charset="0"/>
                <a:cs typeface="Times New Roman" pitchFamily="18" charset="0"/>
              </a:rPr>
              <a:t>Katalikų</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pasaulis</a:t>
            </a:r>
            <a:r>
              <a:rPr lang="en-US" dirty="0">
                <a:latin typeface="Times New Roman" pitchFamily="18" charset="0"/>
                <a:cs typeface="Times New Roman" pitchFamily="18" charset="0"/>
              </a:rPr>
              <a:t>.</a:t>
            </a:r>
          </a:p>
          <a:p>
            <a:r>
              <a:rPr lang="en-US" dirty="0">
                <a:latin typeface="Times New Roman" pitchFamily="18" charset="0"/>
                <a:cs typeface="Times New Roman" pitchFamily="18" charset="0"/>
              </a:rPr>
              <a:t>3. </a:t>
            </a:r>
            <a:r>
              <a:rPr lang="en-US" dirty="0" err="1">
                <a:latin typeface="Times New Roman" pitchFamily="18" charset="0"/>
                <a:cs typeface="Times New Roman" pitchFamily="18" charset="0"/>
              </a:rPr>
              <a:t>Aurelijus</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Augustinas</a:t>
            </a:r>
            <a:r>
              <a:rPr lang="en-US" dirty="0">
                <a:latin typeface="Times New Roman" pitchFamily="18" charset="0"/>
                <a:cs typeface="Times New Roman" pitchFamily="18" charset="0"/>
              </a:rPr>
              <a:t>. (2004). </a:t>
            </a:r>
            <a:r>
              <a:rPr lang="en-US" dirty="0" err="1">
                <a:latin typeface="Times New Roman" pitchFamily="18" charset="0"/>
                <a:cs typeface="Times New Roman" pitchFamily="18" charset="0"/>
              </a:rPr>
              <a:t>Išpažinimai</a:t>
            </a:r>
            <a:r>
              <a:rPr lang="en-US" dirty="0">
                <a:latin typeface="Times New Roman" pitchFamily="18" charset="0"/>
                <a:cs typeface="Times New Roman" pitchFamily="18" charset="0"/>
              </a:rPr>
              <a:t>. Vilnius: </a:t>
            </a:r>
            <a:r>
              <a:rPr lang="en-US" dirty="0" err="1">
                <a:latin typeface="Times New Roman" pitchFamily="18" charset="0"/>
                <a:cs typeface="Times New Roman" pitchFamily="18" charset="0"/>
              </a:rPr>
              <a:t>Aidai</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a:p>
            <a:r>
              <a:rPr lang="lt-LT" dirty="0" smtClean="0">
                <a:latin typeface="Times New Roman" pitchFamily="18" charset="0"/>
                <a:cs typeface="Times New Roman" pitchFamily="18" charset="0"/>
              </a:rPr>
              <a:t>4</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Bažnyčios</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tėvai</a:t>
            </a:r>
            <a:r>
              <a:rPr lang="en-US" dirty="0">
                <a:latin typeface="Times New Roman" pitchFamily="18" charset="0"/>
                <a:cs typeface="Times New Roman" pitchFamily="18" charset="0"/>
              </a:rPr>
              <a:t>. (2003). </a:t>
            </a:r>
            <a:r>
              <a:rPr lang="en-US" dirty="0" err="1">
                <a:latin typeface="Times New Roman" pitchFamily="18" charset="0"/>
                <a:cs typeface="Times New Roman" pitchFamily="18" charset="0"/>
              </a:rPr>
              <a:t>Antologija</a:t>
            </a:r>
            <a:r>
              <a:rPr lang="en-US" dirty="0">
                <a:latin typeface="Times New Roman" pitchFamily="18" charset="0"/>
                <a:cs typeface="Times New Roman" pitchFamily="18" charset="0"/>
              </a:rPr>
              <a:t>. Vilnius: </a:t>
            </a:r>
            <a:r>
              <a:rPr lang="en-US" dirty="0" err="1">
                <a:latin typeface="Times New Roman" pitchFamily="18" charset="0"/>
                <a:cs typeface="Times New Roman" pitchFamily="18" charset="0"/>
              </a:rPr>
              <a:t>Aidai</a:t>
            </a:r>
            <a:r>
              <a:rPr lang="en-US" dirty="0">
                <a:latin typeface="Times New Roman" pitchFamily="18" charset="0"/>
                <a:cs typeface="Times New Roman" pitchFamily="18" charset="0"/>
              </a:rPr>
              <a:t>. </a:t>
            </a:r>
          </a:p>
          <a:p>
            <a:r>
              <a:rPr lang="lt-LT" dirty="0">
                <a:latin typeface="Times New Roman" pitchFamily="18" charset="0"/>
                <a:cs typeface="Times New Roman" pitchFamily="18" charset="0"/>
              </a:rPr>
              <a:t>5</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Блаженный</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Иероним</a:t>
            </a:r>
            <a:r>
              <a:rPr lang="en-US" dirty="0">
                <a:latin typeface="Times New Roman" pitchFamily="18" charset="0"/>
                <a:cs typeface="Times New Roman" pitchFamily="18" charset="0"/>
              </a:rPr>
              <a:t>. (2006). </a:t>
            </a:r>
            <a:r>
              <a:rPr lang="en-US" dirty="0" err="1">
                <a:latin typeface="Times New Roman" pitchFamily="18" charset="0"/>
                <a:cs typeface="Times New Roman" pitchFamily="18" charset="0"/>
              </a:rPr>
              <a:t>Стридонский</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Да</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будут</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одежды</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твои</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светлы</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Писма</a:t>
            </a:r>
            <a:r>
              <a:rPr lang="en-US" dirty="0">
                <a:latin typeface="Times New Roman" pitchFamily="18" charset="0"/>
                <a:cs typeface="Times New Roman" pitchFamily="18" charset="0"/>
              </a:rPr>
              <a:t> о </a:t>
            </a:r>
            <a:r>
              <a:rPr lang="en-US" dirty="0" err="1">
                <a:latin typeface="Times New Roman" pitchFamily="18" charset="0"/>
                <a:cs typeface="Times New Roman" pitchFamily="18" charset="0"/>
              </a:rPr>
              <a:t>духовной</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жизни</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Москва</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Мысль</a:t>
            </a:r>
            <a:r>
              <a:rPr lang="en-US" dirty="0">
                <a:latin typeface="Times New Roman" pitchFamily="18" charset="0"/>
                <a:cs typeface="Times New Roman" pitchFamily="18" charset="0"/>
              </a:rPr>
              <a:t>.  </a:t>
            </a:r>
          </a:p>
          <a:p>
            <a:r>
              <a:rPr lang="lt-LT" dirty="0" smtClean="0">
                <a:latin typeface="Times New Roman" pitchFamily="18" charset="0"/>
                <a:cs typeface="Times New Roman" pitchFamily="18" charset="0"/>
              </a:rPr>
              <a:t>6</a:t>
            </a: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Brown P. (1997). </a:t>
            </a:r>
            <a:r>
              <a:rPr lang="en-US" dirty="0" err="1">
                <a:latin typeface="Times New Roman" pitchFamily="18" charset="0"/>
                <a:cs typeface="Times New Roman" pitchFamily="18" charset="0"/>
              </a:rPr>
              <a:t>Augustinas</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iš</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Hipono</a:t>
            </a:r>
            <a:r>
              <a:rPr lang="en-US" dirty="0">
                <a:latin typeface="Times New Roman" pitchFamily="18" charset="0"/>
                <a:cs typeface="Times New Roman" pitchFamily="18" charset="0"/>
              </a:rPr>
              <a:t>. Vilnius: </a:t>
            </a:r>
            <a:r>
              <a:rPr lang="en-US" dirty="0" err="1">
                <a:latin typeface="Times New Roman" pitchFamily="18" charset="0"/>
                <a:cs typeface="Times New Roman" pitchFamily="18" charset="0"/>
              </a:rPr>
              <a:t>Taura</a:t>
            </a:r>
            <a:r>
              <a:rPr lang="en-US" dirty="0">
                <a:latin typeface="Times New Roman" pitchFamily="18" charset="0"/>
                <a:cs typeface="Times New Roman" pitchFamily="18" charset="0"/>
              </a:rPr>
              <a:t>. </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dirty="0" smtClean="0">
                <a:latin typeface="Times New Roman" pitchFamily="18" charset="0"/>
                <a:cs typeface="Times New Roman" pitchFamily="18" charset="0"/>
              </a:rPr>
              <a:t>Literatūra</a:t>
            </a:r>
            <a:endParaRPr lang="en-US" dirty="0">
              <a:latin typeface="Times New Roman" pitchFamily="18" charset="0"/>
              <a:cs typeface="Times New Roman" pitchFamily="18" charset="0"/>
            </a:endParaRPr>
          </a:p>
        </p:txBody>
      </p:sp>
      <p:sp>
        <p:nvSpPr>
          <p:cNvPr id="3" name="Turinio vietos rezervavimo ženklas 2"/>
          <p:cNvSpPr>
            <a:spLocks noGrp="1"/>
          </p:cNvSpPr>
          <p:nvPr>
            <p:ph idx="1"/>
          </p:nvPr>
        </p:nvSpPr>
        <p:spPr/>
        <p:txBody>
          <a:bodyPr>
            <a:normAutofit/>
          </a:bodyPr>
          <a:lstStyle/>
          <a:p>
            <a:r>
              <a:rPr lang="lt-LT" sz="2800" dirty="0" smtClean="0">
                <a:latin typeface="Times New Roman" pitchFamily="18" charset="0"/>
                <a:cs typeface="Times New Roman" pitchFamily="18" charset="0"/>
              </a:rPr>
              <a:t>7</a:t>
            </a:r>
            <a:r>
              <a:rPr lang="en-US" sz="2800" dirty="0" smtClean="0">
                <a:latin typeface="Times New Roman" pitchFamily="18" charset="0"/>
                <a:cs typeface="Times New Roman" pitchFamily="18" charset="0"/>
              </a:rPr>
              <a:t>. </a:t>
            </a:r>
            <a:r>
              <a:rPr lang="en-US" sz="2800" dirty="0" err="1">
                <a:latin typeface="Times New Roman" pitchFamily="18" charset="0"/>
                <a:cs typeface="Times New Roman" pitchFamily="18" charset="0"/>
              </a:rPr>
              <a:t>Gregor</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der</a:t>
            </a:r>
            <a:r>
              <a:rPr lang="en-US" sz="2800" dirty="0">
                <a:latin typeface="Times New Roman" pitchFamily="18" charset="0"/>
                <a:cs typeface="Times New Roman" pitchFamily="18" charset="0"/>
              </a:rPr>
              <a:t> Grosse. (1982). Kraft in </a:t>
            </a:r>
            <a:r>
              <a:rPr lang="en-US" sz="2800" dirty="0" err="1">
                <a:latin typeface="Times New Roman" pitchFamily="18" charset="0"/>
                <a:cs typeface="Times New Roman" pitchFamily="18" charset="0"/>
              </a:rPr>
              <a:t>der</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Schwachheit</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Klassiker</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der</a:t>
            </a:r>
            <a:r>
              <a:rPr lang="en-US" sz="2800" dirty="0">
                <a:latin typeface="Times New Roman" pitchFamily="18" charset="0"/>
                <a:cs typeface="Times New Roman" pitchFamily="18" charset="0"/>
              </a:rPr>
              <a:t> Meditation. Köln: </a:t>
            </a:r>
            <a:r>
              <a:rPr lang="en-US" sz="2800" dirty="0" err="1">
                <a:latin typeface="Times New Roman" pitchFamily="18" charset="0"/>
                <a:cs typeface="Times New Roman" pitchFamily="18" charset="0"/>
              </a:rPr>
              <a:t>Benziger</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Verlag</a:t>
            </a:r>
            <a:r>
              <a:rPr lang="en-US" sz="2800" dirty="0">
                <a:latin typeface="Times New Roman" pitchFamily="18" charset="0"/>
                <a:cs typeface="Times New Roman" pitchFamily="18" charset="0"/>
              </a:rPr>
              <a:t>.</a:t>
            </a:r>
          </a:p>
          <a:p>
            <a:r>
              <a:rPr lang="lt-LT" sz="2800" dirty="0" smtClean="0">
                <a:latin typeface="Times New Roman" pitchFamily="18" charset="0"/>
                <a:cs typeface="Times New Roman" pitchFamily="18" charset="0"/>
              </a:rPr>
              <a:t>8</a:t>
            </a:r>
            <a:r>
              <a:rPr lang="en-US" sz="2800" dirty="0" smtClean="0">
                <a:latin typeface="Times New Roman" pitchFamily="18" charset="0"/>
                <a:cs typeface="Times New Roman" pitchFamily="18" charset="0"/>
              </a:rPr>
              <a:t>. </a:t>
            </a:r>
            <a:r>
              <a:rPr lang="en-US" sz="2800" dirty="0" err="1">
                <a:latin typeface="Times New Roman" pitchFamily="18" charset="0"/>
                <a:cs typeface="Times New Roman" pitchFamily="18" charset="0"/>
              </a:rPr>
              <a:t>Gutauskas</a:t>
            </a:r>
            <a:r>
              <a:rPr lang="en-US" sz="2800" dirty="0">
                <a:latin typeface="Times New Roman" pitchFamily="18" charset="0"/>
                <a:cs typeface="Times New Roman" pitchFamily="18" charset="0"/>
              </a:rPr>
              <a:t> J. (1975). </a:t>
            </a:r>
            <a:r>
              <a:rPr lang="en-US" sz="2800" dirty="0" err="1">
                <a:latin typeface="Times New Roman" pitchFamily="18" charset="0"/>
                <a:cs typeface="Times New Roman" pitchFamily="18" charset="0"/>
              </a:rPr>
              <a:t>Didžiųjų</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bendrijos</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tėvų</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mintys</a:t>
            </a:r>
            <a:r>
              <a:rPr lang="en-US" sz="2800" dirty="0">
                <a:latin typeface="Times New Roman" pitchFamily="18" charset="0"/>
                <a:cs typeface="Times New Roman" pitchFamily="18" charset="0"/>
              </a:rPr>
              <a:t>. Putnam: N. Pr. </a:t>
            </a:r>
            <a:r>
              <a:rPr lang="en-US" sz="2800" dirty="0" err="1">
                <a:latin typeface="Times New Roman" pitchFamily="18" charset="0"/>
                <a:cs typeface="Times New Roman" pitchFamily="18" charset="0"/>
              </a:rPr>
              <a:t>Marijos</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seserys</a:t>
            </a:r>
            <a:r>
              <a:rPr lang="en-US" sz="2800" dirty="0">
                <a:latin typeface="Times New Roman" pitchFamily="18" charset="0"/>
                <a:cs typeface="Times New Roman" pitchFamily="18" charset="0"/>
              </a:rPr>
              <a:t> I.C.C.</a:t>
            </a:r>
          </a:p>
          <a:p>
            <a:r>
              <a:rPr lang="lt-LT" sz="2800" dirty="0" smtClean="0">
                <a:latin typeface="Times New Roman" pitchFamily="18" charset="0"/>
                <a:cs typeface="Times New Roman" pitchFamily="18" charset="0"/>
              </a:rPr>
              <a:t>9. </a:t>
            </a:r>
            <a:r>
              <a:rPr lang="lt-LT" sz="2800" dirty="0">
                <a:latin typeface="Times New Roman" pitchFamily="18" charset="0"/>
                <a:cs typeface="Times New Roman" pitchFamily="18" charset="0"/>
              </a:rPr>
              <a:t>Šventasis Raštas. Senasis ir Naujasis Testamentas.</a:t>
            </a:r>
            <a:r>
              <a:rPr lang="lt-LT" sz="2800" b="1" i="1" dirty="0">
                <a:latin typeface="Times New Roman" pitchFamily="18" charset="0"/>
                <a:cs typeface="Times New Roman" pitchFamily="18" charset="0"/>
              </a:rPr>
              <a:t> </a:t>
            </a:r>
            <a:r>
              <a:rPr lang="lt-LT" sz="2800" dirty="0">
                <a:latin typeface="Times New Roman" pitchFamily="18" charset="0"/>
                <a:cs typeface="Times New Roman" pitchFamily="18" charset="0"/>
              </a:rPr>
              <a:t>(2009).Vilnius: Katalikų pasaulis</a:t>
            </a:r>
            <a:r>
              <a:rPr lang="lt-LT" sz="2800" dirty="0" smtClean="0">
                <a:latin typeface="Times New Roman" pitchFamily="18" charset="0"/>
                <a:cs typeface="Times New Roman" pitchFamily="18" charset="0"/>
              </a:rPr>
              <a:t>.</a:t>
            </a:r>
          </a:p>
          <a:p>
            <a:r>
              <a:rPr lang="lt-LT" sz="2800" dirty="0" smtClean="0">
                <a:latin typeface="Times New Roman" pitchFamily="18" charset="0"/>
                <a:cs typeface="Times New Roman" pitchFamily="18" charset="0"/>
              </a:rPr>
              <a:t>10. </a:t>
            </a:r>
            <a:r>
              <a:rPr lang="en-US" sz="2800" dirty="0" err="1">
                <a:latin typeface="Times New Roman" pitchFamily="18" charset="0"/>
                <a:cs typeface="Times New Roman" pitchFamily="18" charset="0"/>
              </a:rPr>
              <a:t>Origenas</a:t>
            </a:r>
            <a:r>
              <a:rPr lang="en-US" sz="2800" dirty="0">
                <a:latin typeface="Times New Roman" pitchFamily="18" charset="0"/>
                <a:cs typeface="Times New Roman" pitchFamily="18" charset="0"/>
              </a:rPr>
              <a:t>. (1996). </a:t>
            </a:r>
            <a:r>
              <a:rPr lang="en-US" sz="2800" dirty="0" err="1">
                <a:latin typeface="Times New Roman" pitchFamily="18" charset="0"/>
                <a:cs typeface="Times New Roman" pitchFamily="18" charset="0"/>
              </a:rPr>
              <a:t>Giesmių</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giesmės</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homilijos</a:t>
            </a:r>
            <a:r>
              <a:rPr lang="en-US" sz="2800" dirty="0">
                <a:latin typeface="Times New Roman" pitchFamily="18" charset="0"/>
                <a:cs typeface="Times New Roman" pitchFamily="18" charset="0"/>
              </a:rPr>
              <a:t>. Vilnius: </a:t>
            </a:r>
            <a:r>
              <a:rPr lang="en-US" sz="2800" dirty="0" err="1">
                <a:latin typeface="Times New Roman" pitchFamily="18" charset="0"/>
                <a:cs typeface="Times New Roman" pitchFamily="18" charset="0"/>
              </a:rPr>
              <a:t>Aidai</a:t>
            </a:r>
            <a:r>
              <a:rPr lang="en-US" sz="2800" dirty="0">
                <a:latin typeface="Times New Roman" pitchFamily="18" charset="0"/>
                <a:cs typeface="Times New Roman" pitchFamily="18" charset="0"/>
              </a:rPr>
              <a:t>.</a:t>
            </a:r>
          </a:p>
          <a:p>
            <a:endParaRPr lang="en-US" dirty="0"/>
          </a:p>
          <a:p>
            <a:pPr>
              <a:buNone/>
            </a:pP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dirty="0" smtClean="0">
                <a:latin typeface="Times New Roman" pitchFamily="18" charset="0"/>
                <a:cs typeface="Times New Roman" pitchFamily="18" charset="0"/>
              </a:rPr>
              <a:t>Tikėjimas pagal KBK</a:t>
            </a:r>
            <a:endParaRPr lang="en-US" dirty="0">
              <a:latin typeface="Times New Roman" pitchFamily="18" charset="0"/>
              <a:cs typeface="Times New Roman" pitchFamily="18" charset="0"/>
            </a:endParaRPr>
          </a:p>
        </p:txBody>
      </p:sp>
      <p:sp>
        <p:nvSpPr>
          <p:cNvPr id="3" name="Turinio vietos rezervavimo ženklas 2"/>
          <p:cNvSpPr>
            <a:spLocks noGrp="1"/>
          </p:cNvSpPr>
          <p:nvPr>
            <p:ph idx="1"/>
          </p:nvPr>
        </p:nvSpPr>
        <p:spPr/>
        <p:txBody>
          <a:bodyPr/>
          <a:lstStyle/>
          <a:p>
            <a:r>
              <a:rPr lang="lt-LT" dirty="0" smtClean="0">
                <a:latin typeface="Times New Roman" pitchFamily="18" charset="0"/>
                <a:cs typeface="Times New Roman" pitchFamily="18" charset="0"/>
              </a:rPr>
              <a:t>Katalikų Bažnyčios Katekizmas nurodo, kad tikėjimas yra dieviškoji dorybė, kuria žmogus laisvai atsiduoda Dievui. Padedami šios dorybės mes stengiamės ir norime pažinti Dievą bei vykdyti jo valią. Tikinčiųjų pareiga tikėjimą išpažinti ir jį liudyti, tačiau tik viltimi ir meile persunktas tikėjimas vienija žmogų su Kristumi ir padaro jį Bažnyčios – mistinio Kristaus </a:t>
            </a:r>
            <a:r>
              <a:rPr lang="lt-LT" dirty="0" smtClean="0">
                <a:latin typeface="Times New Roman" pitchFamily="18" charset="0"/>
                <a:cs typeface="Times New Roman" pitchFamily="18" charset="0"/>
              </a:rPr>
              <a:t>Kūno </a:t>
            </a:r>
            <a:r>
              <a:rPr lang="lt-LT" dirty="0" smtClean="0">
                <a:latin typeface="Times New Roman" pitchFamily="18" charset="0"/>
                <a:cs typeface="Times New Roman" pitchFamily="18" charset="0"/>
              </a:rPr>
              <a:t>nariu. </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dirty="0" smtClean="0">
                <a:latin typeface="Times New Roman" pitchFamily="18" charset="0"/>
                <a:cs typeface="Times New Roman" pitchFamily="18" charset="0"/>
              </a:rPr>
              <a:t>Šv. Klemensas Romietis </a:t>
            </a:r>
            <a:endParaRPr lang="en-US" dirty="0">
              <a:latin typeface="Times New Roman" pitchFamily="18" charset="0"/>
              <a:cs typeface="Times New Roman" pitchFamily="18" charset="0"/>
            </a:endParaRPr>
          </a:p>
        </p:txBody>
      </p:sp>
      <p:sp>
        <p:nvSpPr>
          <p:cNvPr id="3" name="Turinio vietos rezervavimo ženklas 2"/>
          <p:cNvSpPr>
            <a:spLocks noGrp="1"/>
          </p:cNvSpPr>
          <p:nvPr>
            <p:ph idx="1"/>
          </p:nvPr>
        </p:nvSpPr>
        <p:spPr/>
        <p:txBody>
          <a:bodyPr/>
          <a:lstStyle/>
          <a:p>
            <a:r>
              <a:rPr lang="en-US" dirty="0" err="1" smtClean="0">
                <a:latin typeface="Times New Roman" pitchFamily="18" charset="0"/>
                <a:cs typeface="Times New Roman" pitchFamily="18" charset="0"/>
              </a:rPr>
              <a:t>skatina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visus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pamaldžiuosius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savo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gyvenimo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išminties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semtis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tikėjime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tiesos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ieškoti</a:t>
            </a:r>
            <a:r>
              <a:rPr lang="en-US" dirty="0" smtClean="0">
                <a:latin typeface="Times New Roman" pitchFamily="18" charset="0"/>
                <a:cs typeface="Times New Roman" pitchFamily="18" charset="0"/>
              </a:rPr>
              <a:t> ne </a:t>
            </a:r>
            <a:r>
              <a:rPr lang="en-US" dirty="0" err="1" smtClean="0">
                <a:latin typeface="Times New Roman" pitchFamily="18" charset="0"/>
                <a:cs typeface="Times New Roman" pitchFamily="18" charset="0"/>
              </a:rPr>
              <a:t>ginčuose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vaiduose</a:t>
            </a:r>
            <a:r>
              <a:rPr lang="en-US" dirty="0" smtClean="0">
                <a:latin typeface="Times New Roman" pitchFamily="18" charset="0"/>
                <a:cs typeface="Times New Roman" pitchFamily="18" charset="0"/>
              </a:rPr>
              <a:t>, bet </a:t>
            </a:r>
            <a:r>
              <a:rPr lang="en-US" dirty="0" err="1" smtClean="0">
                <a:latin typeface="Times New Roman" pitchFamily="18" charset="0"/>
                <a:cs typeface="Times New Roman" pitchFamily="18" charset="0"/>
              </a:rPr>
              <a:t>šventų</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raštų</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skaityme</a:t>
            </a:r>
            <a:r>
              <a:rPr lang="en-US" dirty="0" smtClean="0">
                <a:latin typeface="Times New Roman" pitchFamily="18" charset="0"/>
                <a:cs typeface="Times New Roman" pitchFamily="18" charset="0"/>
              </a:rPr>
              <a:t> per </a:t>
            </a:r>
            <a:r>
              <a:rPr lang="en-US" dirty="0" err="1" smtClean="0">
                <a:latin typeface="Times New Roman" pitchFamily="18" charset="0"/>
                <a:cs typeface="Times New Roman" pitchFamily="18" charset="0"/>
              </a:rPr>
              <a:t>Šventosios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Dvasios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veikimą</a:t>
            </a:r>
            <a:r>
              <a:rPr lang="en-US" dirty="0" smtClean="0">
                <a:latin typeface="Times New Roman" pitchFamily="18" charset="0"/>
                <a:cs typeface="Times New Roman" pitchFamily="18" charset="0"/>
              </a:rPr>
              <a:t>.</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en-US" dirty="0" err="1" smtClean="0">
                <a:latin typeface="Times New Roman" pitchFamily="18" charset="0"/>
                <a:cs typeface="Times New Roman" pitchFamily="18" charset="0"/>
              </a:rPr>
              <a:t>Šv</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Ignotui</a:t>
            </a:r>
            <a:r>
              <a:rPr lang="en-US" dirty="0" smtClean="0">
                <a:latin typeface="Times New Roman" pitchFamily="18" charset="0"/>
                <a:cs typeface="Times New Roman" pitchFamily="18" charset="0"/>
              </a:rPr>
              <a:t> </a:t>
            </a:r>
            <a:endParaRPr lang="en-US" dirty="0">
              <a:latin typeface="Times New Roman" pitchFamily="18" charset="0"/>
              <a:cs typeface="Times New Roman" pitchFamily="18" charset="0"/>
            </a:endParaRPr>
          </a:p>
        </p:txBody>
      </p:sp>
      <p:sp>
        <p:nvSpPr>
          <p:cNvPr id="3" name="Turinio vietos rezervavimo ženklas 2"/>
          <p:cNvSpPr>
            <a:spLocks noGrp="1"/>
          </p:cNvSpPr>
          <p:nvPr>
            <p:ph idx="1"/>
          </p:nvPr>
        </p:nvSpPr>
        <p:spPr/>
        <p:txBody>
          <a:bodyPr>
            <a:normAutofit fontScale="85000" lnSpcReduction="20000"/>
          </a:bodyPr>
          <a:lstStyle/>
          <a:p>
            <a:r>
              <a:rPr lang="en-US" dirty="0" err="1" smtClean="0">
                <a:latin typeface="Times New Roman" pitchFamily="18" charset="0"/>
                <a:cs typeface="Times New Roman" pitchFamily="18" charset="0"/>
              </a:rPr>
              <a:t>tikėjimas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gyvenimo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Jėzumi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pradžia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kurios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pabaiga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meilė</a:t>
            </a:r>
            <a:r>
              <a:rPr lang="en-US" dirty="0" smtClean="0">
                <a:latin typeface="Times New Roman" pitchFamily="18" charset="0"/>
                <a:cs typeface="Times New Roman" pitchFamily="18" charset="0"/>
              </a:rPr>
              <a:t>, o pats </a:t>
            </a:r>
            <a:r>
              <a:rPr lang="en-US" dirty="0" err="1" smtClean="0">
                <a:latin typeface="Times New Roman" pitchFamily="18" charset="0"/>
                <a:cs typeface="Times New Roman" pitchFamily="18" charset="0"/>
              </a:rPr>
              <a:t>Dievas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šių</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dorybių</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vienybė</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Autorius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dar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kartą</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pabrėžia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kad</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kas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turi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tikėjimą</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meilę</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yra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atpažįstamas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iš</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savo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darbų</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nes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jis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yra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iki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pabaigos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tikėjimo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galybėje</a:t>
            </a:r>
            <a:r>
              <a:rPr lang="en-US" dirty="0" smtClean="0">
                <a:latin typeface="Times New Roman" pitchFamily="18" charset="0"/>
                <a:cs typeface="Times New Roman" pitchFamily="18" charset="0"/>
              </a:rPr>
              <a:t>.</a:t>
            </a:r>
          </a:p>
          <a:p>
            <a:r>
              <a:rPr lang="en-US" dirty="0" err="1" smtClean="0">
                <a:latin typeface="Times New Roman" pitchFamily="18" charset="0"/>
                <a:cs typeface="Times New Roman" pitchFamily="18" charset="0"/>
              </a:rPr>
              <a:t>Netikintieji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nešioja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pasaulio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įspaudą</a:t>
            </a:r>
            <a:r>
              <a:rPr lang="en-US" dirty="0" smtClean="0">
                <a:latin typeface="Times New Roman" pitchFamily="18" charset="0"/>
                <a:cs typeface="Times New Roman" pitchFamily="18" charset="0"/>
              </a:rPr>
              <a:t>. O </a:t>
            </a:r>
            <a:r>
              <a:rPr lang="en-US" dirty="0" err="1" smtClean="0">
                <a:latin typeface="Times New Roman" pitchFamily="18" charset="0"/>
                <a:cs typeface="Times New Roman" pitchFamily="18" charset="0"/>
              </a:rPr>
              <a:t>koks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tikinčiųjų</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įspaudas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Anot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šv</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Ignoto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Dievas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Tėvas</a:t>
            </a:r>
            <a:r>
              <a:rPr lang="en-US" dirty="0" smtClean="0">
                <a:latin typeface="Times New Roman" pitchFamily="18" charset="0"/>
                <a:cs typeface="Times New Roman" pitchFamily="18" charset="0"/>
              </a:rPr>
              <a:t> per </a:t>
            </a:r>
            <a:r>
              <a:rPr lang="en-US" dirty="0" err="1" smtClean="0">
                <a:latin typeface="Times New Roman" pitchFamily="18" charset="0"/>
                <a:cs typeface="Times New Roman" pitchFamily="18" charset="0"/>
              </a:rPr>
              <a:t>savo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Sūnaus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meilę</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įspaudė</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tikinčiuosiuose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įspaudą</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kurį</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jie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nešioja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Taigi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nešioti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Dievo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įspaudą</a:t>
            </a:r>
            <a:r>
              <a:rPr lang="lt-LT"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yra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tolygu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nešioti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meilės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įspaudą</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nes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Dievas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yra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meilė</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Todėl</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Bažnyčia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kaip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tikinčiųjų</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bendruomenė</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yra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apšviesta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Kristaus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meile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įgyja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veikimą</a:t>
            </a:r>
            <a:r>
              <a:rPr lang="en-US" dirty="0" smtClean="0">
                <a:latin typeface="Times New Roman" pitchFamily="18" charset="0"/>
                <a:cs typeface="Times New Roman" pitchFamily="18" charset="0"/>
              </a:rPr>
              <a:t> per </a:t>
            </a:r>
            <a:r>
              <a:rPr lang="en-US" dirty="0" err="1" smtClean="0">
                <a:latin typeface="Times New Roman" pitchFamily="18" charset="0"/>
                <a:cs typeface="Times New Roman" pitchFamily="18" charset="0"/>
              </a:rPr>
              <a:t>Kristaus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meilę</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tikėjimą</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dirty="0" err="1" smtClean="0">
                <a:latin typeface="Times New Roman" pitchFamily="18" charset="0"/>
                <a:cs typeface="Times New Roman" pitchFamily="18" charset="0"/>
              </a:rPr>
              <a:t>Polikarpas</a:t>
            </a:r>
            <a:endParaRPr lang="en-US" dirty="0">
              <a:latin typeface="Times New Roman" pitchFamily="18" charset="0"/>
              <a:cs typeface="Times New Roman" pitchFamily="18" charset="0"/>
            </a:endParaRPr>
          </a:p>
        </p:txBody>
      </p:sp>
      <p:sp>
        <p:nvSpPr>
          <p:cNvPr id="3" name="Turinio vietos rezervavimo ženklas 2"/>
          <p:cNvSpPr>
            <a:spLocks noGrp="1"/>
          </p:cNvSpPr>
          <p:nvPr>
            <p:ph idx="1"/>
          </p:nvPr>
        </p:nvSpPr>
        <p:spPr/>
        <p:txBody>
          <a:bodyPr/>
          <a:lstStyle/>
          <a:p>
            <a:r>
              <a:rPr lang="en-US" dirty="0" err="1" smtClean="0">
                <a:latin typeface="Times New Roman" pitchFamily="18" charset="0"/>
                <a:cs typeface="Times New Roman" pitchFamily="18" charset="0"/>
              </a:rPr>
              <a:t>Apaštališkasis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tėvas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kankinys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Polikarpas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Smirnietis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laiške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filipiečiams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bendruomenės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narius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ragina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laikytis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tikėjimo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būti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ištvermingais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nepaisant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kančių</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sunkumų</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Jis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teigia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kad</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Viešpats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yra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geriausias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tvirtumo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tikėjimo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pavyzdys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Autorius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ragina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susipažinti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šventais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raštais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nurodo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kad</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tik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tikėjime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galima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būti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laimingais</a:t>
            </a:r>
            <a:r>
              <a:rPr lang="en-US" dirty="0" smtClean="0">
                <a:latin typeface="Times New Roman" pitchFamily="18" charset="0"/>
                <a:cs typeface="Times New Roman" pitchFamily="18" charset="0"/>
              </a:rPr>
              <a:t>. </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dirty="0" smtClean="0">
                <a:latin typeface="Times New Roman" pitchFamily="18" charset="0"/>
                <a:cs typeface="Times New Roman" pitchFamily="18" charset="0"/>
              </a:rPr>
              <a:t>Hermas</a:t>
            </a:r>
            <a:endParaRPr lang="en-US" dirty="0">
              <a:latin typeface="Times New Roman" pitchFamily="18" charset="0"/>
              <a:cs typeface="Times New Roman" pitchFamily="18" charset="0"/>
            </a:endParaRPr>
          </a:p>
        </p:txBody>
      </p:sp>
      <p:sp>
        <p:nvSpPr>
          <p:cNvPr id="3" name="Turinio vietos rezervavimo ženklas 2"/>
          <p:cNvSpPr>
            <a:spLocks noGrp="1"/>
          </p:cNvSpPr>
          <p:nvPr>
            <p:ph idx="1"/>
          </p:nvPr>
        </p:nvSpPr>
        <p:spPr/>
        <p:txBody>
          <a:bodyPr/>
          <a:lstStyle/>
          <a:p>
            <a:r>
              <a:rPr lang="en-US" dirty="0" err="1" smtClean="0">
                <a:latin typeface="Times New Roman" pitchFamily="18" charset="0"/>
                <a:cs typeface="Times New Roman" pitchFamily="18" charset="0"/>
              </a:rPr>
              <a:t>Hermas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Ganytojuje”kalba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apie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dvejopą</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tikėjimą</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Savo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rašytiniame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veikale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jis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pateikia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pasakojimą</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apie</a:t>
            </a:r>
            <a:r>
              <a:rPr lang="en-US" dirty="0" smtClean="0">
                <a:latin typeface="Times New Roman" pitchFamily="18" charset="0"/>
                <a:cs typeface="Times New Roman" pitchFamily="18" charset="0"/>
              </a:rPr>
              <a:t> du angelus, </a:t>
            </a:r>
            <a:r>
              <a:rPr lang="en-US" dirty="0" err="1" smtClean="0">
                <a:latin typeface="Times New Roman" pitchFamily="18" charset="0"/>
                <a:cs typeface="Times New Roman" pitchFamily="18" charset="0"/>
              </a:rPr>
              <a:t>kurių</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vienas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yra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piktybės</a:t>
            </a:r>
            <a:r>
              <a:rPr lang="en-US" dirty="0" smtClean="0">
                <a:latin typeface="Times New Roman" pitchFamily="18" charset="0"/>
                <a:cs typeface="Times New Roman" pitchFamily="18" charset="0"/>
              </a:rPr>
              <a:t>, o </a:t>
            </a:r>
            <a:r>
              <a:rPr lang="en-US" dirty="0" err="1" smtClean="0">
                <a:latin typeface="Times New Roman" pitchFamily="18" charset="0"/>
                <a:cs typeface="Times New Roman" pitchFamily="18" charset="0"/>
              </a:rPr>
              <a:t>kitas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teisumo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angelas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Teisumo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angelas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atveria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žmogaus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širdį</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tikėjimui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įžengęs</a:t>
            </a:r>
            <a:r>
              <a:rPr lang="en-US" dirty="0" smtClean="0">
                <a:latin typeface="Times New Roman" pitchFamily="18" charset="0"/>
                <a:cs typeface="Times New Roman" pitchFamily="18" charset="0"/>
              </a:rPr>
              <a:t> į </a:t>
            </a:r>
            <a:r>
              <a:rPr lang="en-US" dirty="0" err="1" smtClean="0">
                <a:latin typeface="Times New Roman" pitchFamily="18" charset="0"/>
                <a:cs typeface="Times New Roman" pitchFamily="18" charset="0"/>
              </a:rPr>
              <a:t>ją</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atveria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kelią</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visoms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dorybėms</a:t>
            </a:r>
            <a:r>
              <a:rPr lang="en-US" dirty="0" smtClean="0">
                <a:latin typeface="Times New Roman" pitchFamily="18" charset="0"/>
                <a:cs typeface="Times New Roman" pitchFamily="18" charset="0"/>
              </a:rPr>
              <a:t>. </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dirty="0" smtClean="0">
                <a:latin typeface="Times New Roman" pitchFamily="18" charset="0"/>
                <a:cs typeface="Times New Roman" pitchFamily="18" charset="0"/>
              </a:rPr>
              <a:t>Vilties dorybė pagal KBK</a:t>
            </a:r>
            <a:endParaRPr lang="en-US" dirty="0">
              <a:latin typeface="Times New Roman" pitchFamily="18" charset="0"/>
              <a:cs typeface="Times New Roman" pitchFamily="18" charset="0"/>
            </a:endParaRPr>
          </a:p>
        </p:txBody>
      </p:sp>
      <p:sp>
        <p:nvSpPr>
          <p:cNvPr id="3" name="Turinio vietos rezervavimo ženklas 2"/>
          <p:cNvSpPr>
            <a:spLocks noGrp="1"/>
          </p:cNvSpPr>
          <p:nvPr>
            <p:ph idx="1"/>
          </p:nvPr>
        </p:nvSpPr>
        <p:spPr/>
        <p:txBody>
          <a:bodyPr>
            <a:normAutofit fontScale="92500" lnSpcReduction="20000"/>
          </a:bodyPr>
          <a:lstStyle/>
          <a:p>
            <a:r>
              <a:rPr lang="lt-LT" dirty="0" err="1" smtClean="0">
                <a:latin typeface="Times New Roman" pitchFamily="18" charset="0"/>
                <a:cs typeface="Times New Roman" pitchFamily="18" charset="0"/>
              </a:rPr>
              <a:t>V</a:t>
            </a:r>
            <a:r>
              <a:rPr lang="en-US" dirty="0" err="1" smtClean="0">
                <a:latin typeface="Times New Roman" pitchFamily="18" charset="0"/>
                <a:cs typeface="Times New Roman" pitchFamily="18" charset="0"/>
              </a:rPr>
              <a:t>iltis</a:t>
            </a:r>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 tai </a:t>
            </a:r>
            <a:r>
              <a:rPr lang="en-US" dirty="0" err="1" smtClean="0">
                <a:latin typeface="Times New Roman" pitchFamily="18" charset="0"/>
                <a:cs typeface="Times New Roman" pitchFamily="18" charset="0"/>
              </a:rPr>
              <a:t>dieviškoji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dorybė</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kurios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padedami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žmonės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trokšta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Dangaus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karalystės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bei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amžinojo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gyvenimo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kaip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savo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laimės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remdamiesi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Šv</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Dvasios</a:t>
            </a:r>
            <a:r>
              <a:rPr lang="en-US" dirty="0" smtClean="0">
                <a:latin typeface="Times New Roman" pitchFamily="18" charset="0"/>
                <a:cs typeface="Times New Roman" pitchFamily="18" charset="0"/>
              </a:rPr>
              <a:t> Malone </a:t>
            </a:r>
            <a:r>
              <a:rPr lang="en-US" dirty="0" err="1" smtClean="0">
                <a:latin typeface="Times New Roman" pitchFamily="18" charset="0"/>
                <a:cs typeface="Times New Roman" pitchFamily="18" charset="0"/>
              </a:rPr>
              <a:t>ir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pagalba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Vilties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dorybė</a:t>
            </a:r>
            <a:r>
              <a:rPr lang="en-US" dirty="0" smtClean="0">
                <a:latin typeface="Times New Roman" pitchFamily="18" charset="0"/>
                <a:cs typeface="Times New Roman" pitchFamily="18" charset="0"/>
              </a:rPr>
              <a:t> – tai </a:t>
            </a:r>
            <a:r>
              <a:rPr lang="en-US" dirty="0" err="1" smtClean="0">
                <a:latin typeface="Times New Roman" pitchFamily="18" charset="0"/>
                <a:cs typeface="Times New Roman" pitchFamily="18" charset="0"/>
              </a:rPr>
              <a:t>laimės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troškimas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duotas</a:t>
            </a:r>
            <a:r>
              <a:rPr lang="en-US" dirty="0" smtClean="0">
                <a:latin typeface="Times New Roman" pitchFamily="18" charset="0"/>
                <a:cs typeface="Times New Roman" pitchFamily="18" charset="0"/>
              </a:rPr>
              <a:t> mums </a:t>
            </a:r>
            <a:r>
              <a:rPr lang="en-US" dirty="0" err="1" smtClean="0">
                <a:latin typeface="Times New Roman" pitchFamily="18" charset="0"/>
                <a:cs typeface="Times New Roman" pitchFamily="18" charset="0"/>
              </a:rPr>
              <a:t>Dievo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saugantis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nuo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nevilties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nukreipiantis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mus</a:t>
            </a:r>
            <a:r>
              <a:rPr lang="en-US" dirty="0" smtClean="0">
                <a:latin typeface="Times New Roman" pitchFamily="18" charset="0"/>
                <a:cs typeface="Times New Roman" pitchFamily="18" charset="0"/>
              </a:rPr>
              <a:t> į </a:t>
            </a:r>
            <a:r>
              <a:rPr lang="en-US" dirty="0" err="1" smtClean="0">
                <a:latin typeface="Times New Roman" pitchFamily="18" charset="0"/>
                <a:cs typeface="Times New Roman" pitchFamily="18" charset="0"/>
              </a:rPr>
              <a:t>galutinį</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gyvenimo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tikslą</a:t>
            </a:r>
            <a:r>
              <a:rPr lang="en-US" dirty="0" smtClean="0">
                <a:latin typeface="Times New Roman" pitchFamily="18" charset="0"/>
                <a:cs typeface="Times New Roman" pitchFamily="18" charset="0"/>
              </a:rPr>
              <a:t> – </a:t>
            </a:r>
            <a:r>
              <a:rPr lang="en-US" dirty="0" err="1" smtClean="0">
                <a:latin typeface="Times New Roman" pitchFamily="18" charset="0"/>
                <a:cs typeface="Times New Roman" pitchFamily="18" charset="0"/>
              </a:rPr>
              <a:t>dangaus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karalystę</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Jėzus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yra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vilties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žiburys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savo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Palaiminimais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davęs</a:t>
            </a:r>
            <a:r>
              <a:rPr lang="en-US" dirty="0" smtClean="0">
                <a:latin typeface="Times New Roman" pitchFamily="18" charset="0"/>
                <a:cs typeface="Times New Roman" pitchFamily="18" charset="0"/>
              </a:rPr>
              <a:t> mums </a:t>
            </a:r>
            <a:r>
              <a:rPr lang="en-US" dirty="0" err="1" smtClean="0">
                <a:latin typeface="Times New Roman" pitchFamily="18" charset="0"/>
                <a:cs typeface="Times New Roman" pitchFamily="18" charset="0"/>
              </a:rPr>
              <a:t>inkarą</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arba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atspirtį</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išganymo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kovoje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Viltis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padeda</a:t>
            </a:r>
            <a:r>
              <a:rPr lang="en-US" dirty="0" smtClean="0">
                <a:latin typeface="Times New Roman" pitchFamily="18" charset="0"/>
                <a:cs typeface="Times New Roman" pitchFamily="18" charset="0"/>
              </a:rPr>
              <a:t> mums </a:t>
            </a:r>
            <a:r>
              <a:rPr lang="en-US" dirty="0" err="1" smtClean="0">
                <a:latin typeface="Times New Roman" pitchFamily="18" charset="0"/>
                <a:cs typeface="Times New Roman" pitchFamily="18" charset="0"/>
              </a:rPr>
              <a:t>būti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kantriais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ir</a:t>
            </a:r>
            <a:r>
              <a:rPr lang="en-US" dirty="0" smtClean="0">
                <a:latin typeface="Times New Roman" pitchFamily="18" charset="0"/>
                <a:cs typeface="Times New Roman" pitchFamily="18" charset="0"/>
              </a:rPr>
              <a:t> net </a:t>
            </a:r>
            <a:r>
              <a:rPr lang="en-US" dirty="0" err="1" smtClean="0">
                <a:latin typeface="Times New Roman" pitchFamily="18" charset="0"/>
                <a:cs typeface="Times New Roman" pitchFamily="18" charset="0"/>
              </a:rPr>
              <a:t>kai</a:t>
            </a:r>
            <a:r>
              <a:rPr lang="en-US" dirty="0" smtClean="0">
                <a:latin typeface="Times New Roman" pitchFamily="18" charset="0"/>
                <a:cs typeface="Times New Roman" pitchFamily="18" charset="0"/>
              </a:rPr>
              <a:t> labia </a:t>
            </a:r>
            <a:r>
              <a:rPr lang="en-US" dirty="0" err="1" smtClean="0">
                <a:latin typeface="Times New Roman" pitchFamily="18" charset="0"/>
                <a:cs typeface="Times New Roman" pitchFamily="18" charset="0"/>
              </a:rPr>
              <a:t>sunku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ištverti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iki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galo</a:t>
            </a:r>
            <a:r>
              <a:rPr lang="en-US" dirty="0" smtClean="0">
                <a:latin typeface="Times New Roman" pitchFamily="18" charset="0"/>
                <a:cs typeface="Times New Roman" pitchFamily="18" charset="0"/>
              </a:rPr>
              <a:t>. </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dirty="0" err="1" smtClean="0">
                <a:latin typeface="Times New Roman" pitchFamily="18" charset="0"/>
                <a:cs typeface="Times New Roman" pitchFamily="18" charset="0"/>
              </a:rPr>
              <a:t>Didachė</a:t>
            </a:r>
            <a:endParaRPr lang="en-US" dirty="0">
              <a:latin typeface="Times New Roman" pitchFamily="18" charset="0"/>
              <a:cs typeface="Times New Roman" pitchFamily="18" charset="0"/>
            </a:endParaRPr>
          </a:p>
        </p:txBody>
      </p:sp>
      <p:sp>
        <p:nvSpPr>
          <p:cNvPr id="3" name="Turinio vietos rezervavimo ženklas 2"/>
          <p:cNvSpPr>
            <a:spLocks noGrp="1"/>
          </p:cNvSpPr>
          <p:nvPr>
            <p:ph idx="1"/>
          </p:nvPr>
        </p:nvSpPr>
        <p:spPr/>
        <p:txBody>
          <a:bodyPr/>
          <a:lstStyle/>
          <a:p>
            <a:r>
              <a:rPr lang="lt-LT"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ateis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Viešpats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juo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visi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šventieji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dangaus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debesyse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savo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angelų</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galia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sėdėdami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karališkajame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soste</a:t>
            </a:r>
            <a:r>
              <a:rPr lang="lt-LT"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 </a:t>
            </a:r>
            <a:endParaRPr lang="lt-LT"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a:t>
            </a:r>
            <a:r>
              <a:rPr lang="lt-LT"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tai, </a:t>
            </a:r>
            <a:r>
              <a:rPr lang="en-US" dirty="0" err="1" smtClean="0">
                <a:latin typeface="Times New Roman" pitchFamily="18" charset="0"/>
                <a:cs typeface="Times New Roman" pitchFamily="18" charset="0"/>
              </a:rPr>
              <a:t>ką</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Dievas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parengė</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jį</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mylintiems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jie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džiūgaus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Dievo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karalystėje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kuri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yra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Jėzuje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Kristuje</a:t>
            </a:r>
            <a:r>
              <a:rPr lang="en-US" dirty="0" smtClean="0">
                <a:latin typeface="Times New Roman" pitchFamily="18" charset="0"/>
                <a:cs typeface="Times New Roman" pitchFamily="18" charset="0"/>
              </a:rPr>
              <a:t>.”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273</TotalTime>
  <Words>2096</Words>
  <Application>Microsoft Office PowerPoint</Application>
  <PresentationFormat>Demonstracija ekrane (4:3)</PresentationFormat>
  <Paragraphs>86</Paragraphs>
  <Slides>27</Slides>
  <Notes>0</Notes>
  <HiddenSlides>0</HiddenSlides>
  <MMClips>0</MMClips>
  <ScaleCrop>false</ScaleCrop>
  <HeadingPairs>
    <vt:vector size="4" baseType="variant">
      <vt:variant>
        <vt:lpstr>Tema</vt:lpstr>
      </vt:variant>
      <vt:variant>
        <vt:i4>1</vt:i4>
      </vt:variant>
      <vt:variant>
        <vt:lpstr>Skaidrių pavadinimai</vt:lpstr>
      </vt:variant>
      <vt:variant>
        <vt:i4>27</vt:i4>
      </vt:variant>
    </vt:vector>
  </HeadingPairs>
  <TitlesOfParts>
    <vt:vector size="28" baseType="lpstr">
      <vt:lpstr>Office tema</vt:lpstr>
      <vt:lpstr>Teologinės dorybės Bažnyčios Tėvų ir mokytojų mokyme</vt:lpstr>
      <vt:lpstr>Teologinių dorybių samprata ir aktualumas</vt:lpstr>
      <vt:lpstr>Tikėjimas pagal KBK</vt:lpstr>
      <vt:lpstr>Šv. Klemensas Romietis </vt:lpstr>
      <vt:lpstr>Šv. Ignotui </vt:lpstr>
      <vt:lpstr>Polikarpas</vt:lpstr>
      <vt:lpstr>Hermas</vt:lpstr>
      <vt:lpstr>Vilties dorybė pagal KBK</vt:lpstr>
      <vt:lpstr>Didachė</vt:lpstr>
      <vt:lpstr>Klemensas Romietis</vt:lpstr>
      <vt:lpstr>Ignotas Antiochietis</vt:lpstr>
      <vt:lpstr>Pseudo Barnabas</vt:lpstr>
      <vt:lpstr>Meilės dorybė KBK ir NT</vt:lpstr>
      <vt:lpstr>Klemensas Romietis </vt:lpstr>
      <vt:lpstr>Šv. Ignotas </vt:lpstr>
      <vt:lpstr>Kirilas iš Jeruzalės</vt:lpstr>
      <vt:lpstr>Šv. Jeronimas</vt:lpstr>
      <vt:lpstr>Šv. Aurelijus Augustinas</vt:lpstr>
      <vt:lpstr>Šv. Augustinas</vt:lpstr>
      <vt:lpstr>Šv. Augustinas</vt:lpstr>
      <vt:lpstr>Origenas</vt:lpstr>
      <vt:lpstr>Origenas</vt:lpstr>
      <vt:lpstr>Grigalius Didysis</vt:lpstr>
      <vt:lpstr>Grigalius Didysis</vt:lpstr>
      <vt:lpstr>IŠVADOS</vt:lpstr>
      <vt:lpstr>Literatūra:</vt:lpstr>
      <vt:lpstr>Literatūra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Teologinės dorybės Bažnyčios Tėvų ir mokytojų mokyme</dc:title>
  <dc:creator>user</dc:creator>
  <cp:lastModifiedBy>user</cp:lastModifiedBy>
  <cp:revision>28</cp:revision>
  <dcterms:created xsi:type="dcterms:W3CDTF">2013-09-30T17:28:30Z</dcterms:created>
  <dcterms:modified xsi:type="dcterms:W3CDTF">2013-10-02T18:56:19Z</dcterms:modified>
</cp:coreProperties>
</file>