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60" r:id="rId3"/>
    <p:sldId id="261" r:id="rId4"/>
    <p:sldId id="262" r:id="rId5"/>
    <p:sldId id="263" r:id="rId6"/>
    <p:sldId id="274" r:id="rId7"/>
    <p:sldId id="264" r:id="rId8"/>
    <p:sldId id="265" r:id="rId9"/>
    <p:sldId id="267" r:id="rId10"/>
    <p:sldId id="268" r:id="rId11"/>
    <p:sldId id="269" r:id="rId12"/>
    <p:sldId id="273" r:id="rId13"/>
    <p:sldId id="270" r:id="rId14"/>
    <p:sldId id="271" r:id="rId15"/>
    <p:sldId id="272" r:id="rId16"/>
    <p:sldId id="257" r:id="rId17"/>
    <p:sldId id="258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066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9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7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436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8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4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9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88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081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2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219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6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2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268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6120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41B606-924F-4F7F-A978-9C4C5174E882}" type="datetimeFigureOut">
              <a:rPr lang="lt-LT" smtClean="0"/>
              <a:t>2019-04-04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38EA12-1B02-48CE-BC4A-24A553E3B97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029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/>
              <a:t>Pal</a:t>
            </a:r>
            <a:r>
              <a:rPr lang="lt-LT" dirty="0"/>
              <a:t>. Titas </a:t>
            </a:r>
            <a:r>
              <a:rPr lang="lt-LT" dirty="0" err="1"/>
              <a:t>Zemanas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23063"/>
          </a:xfrm>
        </p:spPr>
        <p:txBody>
          <a:bodyPr>
            <a:normAutofit/>
          </a:bodyPr>
          <a:lstStyle/>
          <a:p>
            <a:endParaRPr lang="lt-LT" dirty="0"/>
          </a:p>
          <a:p>
            <a:r>
              <a:rPr lang="lt-LT" sz="2400" dirty="0"/>
              <a:t>Palaimintojo </a:t>
            </a:r>
            <a:r>
              <a:rPr lang="lt-LT" sz="2400" dirty="0" err="1"/>
              <a:t>Teofiliaus</a:t>
            </a:r>
            <a:r>
              <a:rPr lang="lt-LT" sz="2400" dirty="0"/>
              <a:t> Matulionio gimnazija</a:t>
            </a:r>
          </a:p>
          <a:p>
            <a:r>
              <a:rPr lang="lt-LT" sz="2400" dirty="0"/>
              <a:t>Tikybos vyr. mokytoja Gabrielė Motiejūnienė</a:t>
            </a:r>
          </a:p>
        </p:txBody>
      </p:sp>
    </p:spTree>
    <p:extLst>
      <p:ext uri="{BB962C8B-B14F-4D97-AF65-F5344CB8AC3E}">
        <p14:creationId xmlns:p14="http://schemas.microsoft.com/office/powerpoint/2010/main" val="13863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Teismas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1952m. Prasidėjo Tito </a:t>
            </a:r>
            <a:r>
              <a:rPr lang="lt-LT" dirty="0" err="1"/>
              <a:t>Zemano</a:t>
            </a:r>
            <a:r>
              <a:rPr lang="lt-LT" dirty="0"/>
              <a:t> ir jo bendražygių teismas. Prokuroras reikalavo griežčiausios bausmės – mirties. Jis kaltino Titą esant tautos išdaviku, kuris yra susidėjęs su Vatikanu ir kenkia savo valstybei nelegaliai per sieną vesdamas žmones.</a:t>
            </a:r>
          </a:p>
          <a:p>
            <a:pPr algn="ctr"/>
            <a:r>
              <a:rPr lang="lt-LT" dirty="0"/>
              <a:t>Keletas minčių iš Tito </a:t>
            </a:r>
            <a:r>
              <a:rPr lang="lt-LT" dirty="0" err="1"/>
              <a:t>Zemano</a:t>
            </a:r>
            <a:r>
              <a:rPr lang="lt-LT" dirty="0"/>
              <a:t> gynybos kalbos: „Aš nesijaučiu kaltas. Viską, kuo esu kaltinamas padariau iš didelės meilės Bažnyčiai ir Saleziečių bendruomenei. Jų dėka esu, kas esu. Aš esu labai patenkintas, kad keletui jaunuolių padėjau tapti kunigais.“</a:t>
            </a:r>
          </a:p>
        </p:txBody>
      </p:sp>
    </p:spTree>
    <p:extLst>
      <p:ext uri="{BB962C8B-B14F-4D97-AF65-F5344CB8AC3E}">
        <p14:creationId xmlns:p14="http://schemas.microsoft.com/office/powerpoint/2010/main" val="23614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Nuosprendis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dirty="0"/>
          </a:p>
          <a:p>
            <a:pPr algn="ctr"/>
            <a:r>
              <a:rPr lang="lt-LT" sz="2800" dirty="0"/>
              <a:t>25 metai laisvės atėmimo sunkiųjų darbų kalėjime.</a:t>
            </a:r>
          </a:p>
          <a:p>
            <a:pPr algn="ctr"/>
            <a:endParaRPr lang="lt-LT" sz="2800" dirty="0"/>
          </a:p>
          <a:p>
            <a:pPr algn="ctr"/>
            <a:r>
              <a:rPr lang="lt-LT" sz="2800" dirty="0"/>
              <a:t>Kalėjime dirba sunkius, sveikatai pavojingus darbus – daug laiko praleidžia dirbdamas su radioaktyviuoju uranu be jokių apsisaugojimo priemonių.</a:t>
            </a:r>
          </a:p>
        </p:txBody>
      </p:sp>
    </p:spTree>
    <p:extLst>
      <p:ext uri="{BB962C8B-B14F-4D97-AF65-F5344CB8AC3E}">
        <p14:creationId xmlns:p14="http://schemas.microsoft.com/office/powerpoint/2010/main" val="16898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Kalėjime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40" y="2835591"/>
            <a:ext cx="4680146" cy="3325367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77" y="2835591"/>
            <a:ext cx="5320490" cy="34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Laisvė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lt-LT" sz="2800" dirty="0"/>
          </a:p>
          <a:p>
            <a:pPr algn="ctr"/>
            <a:r>
              <a:rPr lang="lt-LT" sz="2800" dirty="0"/>
              <a:t>1964m. paleidžiamas iš kalėjimo lygtinai dėl suprastėjusios sveikatos.</a:t>
            </a:r>
          </a:p>
          <a:p>
            <a:pPr algn="ctr"/>
            <a:endParaRPr lang="lt-LT" sz="2800" dirty="0"/>
          </a:p>
          <a:p>
            <a:pPr algn="ctr"/>
            <a:r>
              <a:rPr lang="lt-LT" sz="2800" dirty="0"/>
              <a:t>1969m. sausio 9 d. dėl prastos sveikatos miršta.</a:t>
            </a:r>
          </a:p>
        </p:txBody>
      </p:sp>
    </p:spTree>
    <p:extLst>
      <p:ext uri="{BB962C8B-B14F-4D97-AF65-F5344CB8AC3E}">
        <p14:creationId xmlns:p14="http://schemas.microsoft.com/office/powerpoint/2010/main" val="12584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Skaičiai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                          </a:t>
            </a:r>
          </a:p>
          <a:p>
            <a:pPr marL="0" indent="0">
              <a:buNone/>
            </a:pPr>
            <a:r>
              <a:rPr lang="lt-LT" dirty="0"/>
              <a:t>                         metų kalėjime</a:t>
            </a:r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dirty="0"/>
              <a:t> išgelbėtas pašaukimas</a:t>
            </a:r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dirty="0"/>
              <a:t>										 išgyventi tardymai su </a:t>
            </a:r>
            <a:r>
              <a:rPr lang="lt-LT" dirty="0" err="1"/>
              <a:t>kankinimais</a:t>
            </a:r>
            <a:r>
              <a:rPr lang="lt-LT" dirty="0"/>
              <a:t>.</a:t>
            </a:r>
          </a:p>
        </p:txBody>
      </p:sp>
      <p:sp>
        <p:nvSpPr>
          <p:cNvPr id="4" name="Rombas 3"/>
          <p:cNvSpPr/>
          <p:nvPr/>
        </p:nvSpPr>
        <p:spPr>
          <a:xfrm>
            <a:off x="2083635" y="2835360"/>
            <a:ext cx="1004340" cy="104070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/>
              <a:t>13</a:t>
            </a:r>
          </a:p>
        </p:txBody>
      </p:sp>
      <p:sp>
        <p:nvSpPr>
          <p:cNvPr id="5" name="Rombas 4"/>
          <p:cNvSpPr/>
          <p:nvPr/>
        </p:nvSpPr>
        <p:spPr>
          <a:xfrm>
            <a:off x="3612629" y="3876067"/>
            <a:ext cx="1064302" cy="109428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/>
              <a:t>21</a:t>
            </a:r>
          </a:p>
        </p:txBody>
      </p:sp>
      <p:sp>
        <p:nvSpPr>
          <p:cNvPr id="6" name="Rombas 5"/>
          <p:cNvSpPr/>
          <p:nvPr/>
        </p:nvSpPr>
        <p:spPr>
          <a:xfrm>
            <a:off x="5114144" y="4874023"/>
            <a:ext cx="1064301" cy="104903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/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3140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Paskutiniai žodžiai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lt-LT" dirty="0"/>
          </a:p>
          <a:p>
            <a:pPr marL="0" indent="0" algn="ctr">
              <a:buNone/>
            </a:pPr>
            <a:r>
              <a:rPr lang="lt-LT" dirty="0"/>
              <a:t>„Aš nelaikau savo gyvenimo bereikšmiu, nes žinau, kad bent vienas jaunas žmogus kurį išgelbėjau pakeis mane kunigystės tarnystėje.“</a:t>
            </a:r>
          </a:p>
        </p:txBody>
      </p:sp>
    </p:spTree>
    <p:extLst>
      <p:ext uri="{BB962C8B-B14F-4D97-AF65-F5344CB8AC3E}">
        <p14:creationId xmlns:p14="http://schemas.microsoft.com/office/powerpoint/2010/main" val="29370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2017m. rugsėjo 30d. – beatifikacijos iškilmės Bratislavoje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963" y="2556930"/>
            <a:ext cx="5482982" cy="3652337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07" y="2556931"/>
            <a:ext cx="2434892" cy="36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Ačiū už dėmesį.</a:t>
            </a:r>
          </a:p>
        </p:txBody>
      </p:sp>
      <p:sp>
        <p:nvSpPr>
          <p:cNvPr id="4" name="Antrinis pavadinima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08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Jokerman" panose="04090605060D06020702" pitchFamily="82" charset="0"/>
              </a:rPr>
              <a:t>Vaikystė</a:t>
            </a: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480" y="2560638"/>
            <a:ext cx="2364240" cy="3309937"/>
          </a:xfrm>
          <a:prstGeom prst="rect">
            <a:avLst/>
          </a:prstGeom>
        </p:spPr>
      </p:pic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/>
              <a:t>Gimė 1915m. Sausio 4d. </a:t>
            </a:r>
          </a:p>
          <a:p>
            <a:r>
              <a:rPr lang="lt-LT" dirty="0"/>
              <a:t>Tėvai Janas ir </a:t>
            </a:r>
            <a:r>
              <a:rPr lang="lt-LT" dirty="0" err="1"/>
              <a:t>Agneša</a:t>
            </a:r>
            <a:r>
              <a:rPr lang="lt-LT" dirty="0"/>
              <a:t> augino 10 vaikų.</a:t>
            </a:r>
          </a:p>
          <a:p>
            <a:r>
              <a:rPr lang="lt-LT" dirty="0"/>
              <a:t>Titas buvo vyriausias jų sūnus.</a:t>
            </a:r>
          </a:p>
          <a:p>
            <a:r>
              <a:rPr lang="lt-LT" dirty="0"/>
              <a:t>Būdamas 10 metų nusprendė, kad užaugęs bus kunigas.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250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Jokerman" panose="04090605060D06020702" pitchFamily="82" charset="0"/>
              </a:rPr>
              <a:t>Vaikystė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Tėvai dėl savo neturto paprašė saleziečio br. </a:t>
            </a:r>
            <a:r>
              <a:rPr lang="lt-LT" dirty="0" err="1"/>
              <a:t>Bokoro</a:t>
            </a:r>
            <a:r>
              <a:rPr lang="lt-LT" dirty="0"/>
              <a:t>, kad šis atkalbėtų jų sūnų nuo kunigystės.</a:t>
            </a:r>
          </a:p>
          <a:p>
            <a:pPr marL="0" indent="0" algn="ctr">
              <a:buNone/>
            </a:pPr>
            <a:r>
              <a:rPr lang="lt-LT" dirty="0"/>
              <a:t>Tuomet </a:t>
            </a:r>
            <a:r>
              <a:rPr lang="lt-LT" dirty="0" err="1"/>
              <a:t>br</a:t>
            </a:r>
            <a:r>
              <a:rPr lang="lt-LT" dirty="0"/>
              <a:t>. </a:t>
            </a:r>
            <a:r>
              <a:rPr lang="lt-LT" dirty="0" err="1"/>
              <a:t>Bokoras</a:t>
            </a:r>
            <a:r>
              <a:rPr lang="lt-LT" dirty="0"/>
              <a:t> pasakė jaunajam Titui: „Ar tu žinai, kad seminarijoje mamos nebus šalia tavęs, kad tave paguostų kai sirgsi ar atsitiks kokia nelaimė?“</a:t>
            </a:r>
          </a:p>
          <a:p>
            <a:pPr marL="0" indent="0" algn="ctr">
              <a:buNone/>
            </a:pPr>
            <a:r>
              <a:rPr lang="lt-LT" dirty="0"/>
              <a:t>Titas nedvejodamas atsakė: „Žinoma, mano žemiškosios mamos nebus šalia, tačiau dangiškoji Motina, Krikščionių pagalba visada bus šalia ir man padės. Aš neverksiu, nes mano dangiškoji Mama visada bus su manimi“.</a:t>
            </a:r>
          </a:p>
        </p:txBody>
      </p:sp>
    </p:spTree>
    <p:extLst>
      <p:ext uri="{BB962C8B-B14F-4D97-AF65-F5344CB8AC3E}">
        <p14:creationId xmlns:p14="http://schemas.microsoft.com/office/powerpoint/2010/main" val="14307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Mokslai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t-LT" dirty="0"/>
              <a:t>Jis sėkmingai užbaigė metus pradinėje, vėliau pagrindinėje mokykloje. Išlaikė visus egzaminus gimnazijoje. 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1937m. Pradėjo studijuoti teologiją </a:t>
            </a:r>
            <a:r>
              <a:rPr lang="lt-LT" dirty="0" err="1"/>
              <a:t>Popiežiškajame</a:t>
            </a:r>
            <a:r>
              <a:rPr lang="lt-LT" dirty="0"/>
              <a:t> Grigaliaus universitete Romoje. 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Studijų metais jis padėjo vienoje iš saleziečių oratorijų.</a:t>
            </a:r>
          </a:p>
        </p:txBody>
      </p:sp>
    </p:spTree>
    <p:extLst>
      <p:ext uri="{BB962C8B-B14F-4D97-AF65-F5344CB8AC3E}">
        <p14:creationId xmlns:p14="http://schemas.microsoft.com/office/powerpoint/2010/main" val="29928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Kunigystė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t-LT" dirty="0"/>
              <a:t>Jo troškimas tapti kunigu išsipildė 1940m. birželio 3d. Turine, Italijoje.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Baigęs studijas grįžta į Slovakiją ir ten skleidžia Dievo Žodį bei dirba su jaunimu. Jam taip patinka jo misija su jaunais žmonėmis, jog jis pradeda dirbti oratorijoje Bratislavoje.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1941m. Jis paskiriamas vienos Bratislavos parapijos kapelionu.</a:t>
            </a:r>
          </a:p>
        </p:txBody>
      </p:sp>
    </p:spTree>
    <p:extLst>
      <p:ext uri="{BB962C8B-B14F-4D97-AF65-F5344CB8AC3E}">
        <p14:creationId xmlns:p14="http://schemas.microsoft.com/office/powerpoint/2010/main" val="15209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Kunigystė</a:t>
            </a:r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700" y="2557463"/>
            <a:ext cx="5308600" cy="3317875"/>
          </a:xfrm>
        </p:spPr>
      </p:pic>
    </p:spTree>
    <p:extLst>
      <p:ext uri="{BB962C8B-B14F-4D97-AF65-F5344CB8AC3E}">
        <p14:creationId xmlns:p14="http://schemas.microsoft.com/office/powerpoint/2010/main" val="16992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Kunigystė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lt-LT" dirty="0"/>
              <a:t>1950m. naktį iš balandžio 13d. į 14d. įvyksta masinis vienuolių suėmimas, atėmimas vienuolinių rūbų ir išvežimas į darbo stovyklas.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Titas tuo metu būna išvykęs, tad lieka neišvežtas.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Grįžęs jis labai nuliūsta dėl to, kas atsitiko ir nuo to momento pradeda planuoti jaunų saleziečių pervedimus per sieną, kad šie galėtų Romoje pabaigti teologijos studijas.</a:t>
            </a:r>
          </a:p>
        </p:txBody>
      </p:sp>
    </p:spTree>
    <p:extLst>
      <p:ext uri="{BB962C8B-B14F-4D97-AF65-F5344CB8AC3E}">
        <p14:creationId xmlns:p14="http://schemas.microsoft.com/office/powerpoint/2010/main" val="10204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Keliavimas per sieną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t-LT" dirty="0"/>
              <a:t>Kunigui Titui pavyksta suorganizuoti ir įvykdyti keletą misijų gelbstint jaunus saleziečius. Jis tai daro nepaisydamas to, koks pavojus jam gresia.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Prasidėjus </a:t>
            </a:r>
            <a:r>
              <a:rPr lang="lt-LT" dirty="0" err="1"/>
              <a:t>suėmimams</a:t>
            </a:r>
            <a:r>
              <a:rPr lang="lt-LT" dirty="0"/>
              <a:t> ir netekus vieno patyrusio komandos draugo, misija, turėjusi išgelbėti 22 gyvybes, žlunga. 16 vyrų suima austrų policija ir kariuomenė. Tarp suimtųjų – Titas </a:t>
            </a:r>
            <a:r>
              <a:rPr lang="lt-LT" dirty="0" err="1"/>
              <a:t>Zemanas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Nesėkmė nepalaužia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dirty="0"/>
              <a:t>„Kai jie mane suėmė, tuomet prasidėjo mano Kalvarija“ – sakė jis. „Ikiteisminio proceso metu aš patyriau daug psichologinio ir fizinio smurto. Tai truko 2 metus. Po mano kamera buvo kankinimų kambarys. Aš nuolat girdėdavau kankinamų žmonių dejones. Kiekvieną akimirką aš gyvenau didelėje baimėje, kad atsidarys mano kameros durys ir aš taip pat būsiu išvestas į tą kankinimų kambarį. Jie pasitelkdavo visokių baisių kankinimų būdų – įkišdavo mano galvą į išmatų pilną kibirą ir laikydavo, kol nepradėdavau dusti arba taip stipriai daužė man galvą, kad tapau kurčias. Tačiau visada pasitikėjau Viešpačiu. Žinojau, kad jis ir mano Motina yra šalia.“ </a:t>
            </a:r>
          </a:p>
        </p:txBody>
      </p:sp>
    </p:spTree>
    <p:extLst>
      <p:ext uri="{BB962C8B-B14F-4D97-AF65-F5344CB8AC3E}">
        <p14:creationId xmlns:p14="http://schemas.microsoft.com/office/powerpoint/2010/main" val="2454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371</TotalTime>
  <Words>648</Words>
  <Application>Microsoft Office PowerPoint</Application>
  <PresentationFormat>Plačiaekranė</PresentationFormat>
  <Paragraphs>67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1" baseType="lpstr">
      <vt:lpstr>Arial</vt:lpstr>
      <vt:lpstr>Garamond</vt:lpstr>
      <vt:lpstr>Jokerman</vt:lpstr>
      <vt:lpstr>Gamtinė</vt:lpstr>
      <vt:lpstr>Pal. Titas Zemanas</vt:lpstr>
      <vt:lpstr>Vaikystė</vt:lpstr>
      <vt:lpstr>Vaikystė</vt:lpstr>
      <vt:lpstr>Mokslai</vt:lpstr>
      <vt:lpstr>Kunigystė</vt:lpstr>
      <vt:lpstr>Kunigystė</vt:lpstr>
      <vt:lpstr>Kunigystė</vt:lpstr>
      <vt:lpstr>Keliavimas per sieną</vt:lpstr>
      <vt:lpstr>Nesėkmė nepalaužia</vt:lpstr>
      <vt:lpstr>Teismas</vt:lpstr>
      <vt:lpstr>Nuosprendis</vt:lpstr>
      <vt:lpstr>Kalėjime</vt:lpstr>
      <vt:lpstr>Laisvė</vt:lpstr>
      <vt:lpstr>Skaičiai</vt:lpstr>
      <vt:lpstr>Paskutiniai žodžiai</vt:lpstr>
      <vt:lpstr>2017m. rugsėjo 30d. – beatifikacijos iškilmės Bratislavoje</vt:lpstr>
      <vt:lpstr>Ačiū už dėmesį.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Pal. Titas Zemanas</dc:title>
  <dc:creator>kl113</dc:creator>
  <cp:lastModifiedBy>VVPKRŠC</cp:lastModifiedBy>
  <cp:revision>19</cp:revision>
  <dcterms:created xsi:type="dcterms:W3CDTF">2017-10-25T05:37:21Z</dcterms:created>
  <dcterms:modified xsi:type="dcterms:W3CDTF">2019-04-04T11:27:40Z</dcterms:modified>
</cp:coreProperties>
</file>