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handoutMasterIdLst>
    <p:handoutMasterId r:id="rId28"/>
  </p:handoutMasterIdLst>
  <p:sldIdLst>
    <p:sldId id="277" r:id="rId2"/>
    <p:sldId id="289" r:id="rId3"/>
    <p:sldId id="290" r:id="rId4"/>
    <p:sldId id="280" r:id="rId5"/>
    <p:sldId id="291" r:id="rId6"/>
    <p:sldId id="270" r:id="rId7"/>
    <p:sldId id="258" r:id="rId8"/>
    <p:sldId id="271" r:id="rId9"/>
    <p:sldId id="274" r:id="rId10"/>
    <p:sldId id="292" r:id="rId11"/>
    <p:sldId id="293" r:id="rId12"/>
    <p:sldId id="275" r:id="rId13"/>
    <p:sldId id="273" r:id="rId14"/>
    <p:sldId id="272" r:id="rId15"/>
    <p:sldId id="276" r:id="rId16"/>
    <p:sldId id="281" r:id="rId17"/>
    <p:sldId id="283" r:id="rId18"/>
    <p:sldId id="286" r:id="rId19"/>
    <p:sldId id="288" r:id="rId20"/>
    <p:sldId id="284" r:id="rId21"/>
    <p:sldId id="264" r:id="rId22"/>
    <p:sldId id="265" r:id="rId23"/>
    <p:sldId id="285" r:id="rId24"/>
    <p:sldId id="287" r:id="rId25"/>
    <p:sldId id="278" r:id="rId26"/>
  </p:sldIdLst>
  <p:sldSz cx="9144000" cy="6858000" type="screen4x3"/>
  <p:notesSz cx="7559675" cy="10691813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A7697AD-80FC-4958-8834-BF2452359BB9}" type="slidenum">
              <a:t>‹#›</a:t>
            </a:fld>
            <a:endParaRPr lang="lt-L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34392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lt-LT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lt-L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lt-LT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lt-L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lt-L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lt-L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lt-L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lt-L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03F0414F-2BA3-4151-9828-8DC0A35D8EB0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2612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lt-LT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3F0414F-2BA3-4151-9828-8DC0A35D8EB0}" type="slidenum">
              <a:rPr lang="lt-LT" smtClean="0"/>
              <a:t>16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2352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4AE177-89F8-48D4-BC49-A026F6CE3CB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D5F6912-AE33-4D96-AA37-EF87E57AD0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445E85-1B37-415C-AEA2-EC5EF50AF402}" type="slidenum">
              <a:rPr lang="lt-LT" smtClean="0"/>
              <a:t>‹#›</a:t>
            </a:fld>
            <a:endParaRPr lang="lt-L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B8A6B8-7354-411A-A4B2-60F8C5D49EF6}" type="slidenum">
              <a:rPr lang="lt-LT" smtClean="0"/>
              <a:t>‹#›</a:t>
            </a:fld>
            <a:endParaRPr lang="lt-L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E0526E-9F1F-42EE-B80F-0D5C4C4AC575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87A986-EC7B-4F2E-92B6-D1138B20AD96}" type="slidenum">
              <a:rPr lang="lt-LT" smtClean="0"/>
              <a:t>‹#›</a:t>
            </a:fld>
            <a:endParaRPr lang="lt-L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60E47B-F7BA-4ED2-A3DD-7EEB5A5DBA9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CFC3D1-C00E-41E0-BA1A-1D0078E62E76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2CB62E-46FC-41CA-B326-07F7B36DCBA7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8837A7-B9F5-475C-9D02-C34B51000FC2}" type="slidenum">
              <a:rPr lang="lt-LT" smtClean="0"/>
              <a:t>‹#›</a:t>
            </a:fld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9F60B3-D124-463E-A514-DF43A6BCBD6E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A6B87F-0B0C-488C-BBB5-E3C7605B0080}" type="slidenum">
              <a:rPr lang="lt-LT" smtClean="0"/>
              <a:t>‹#›</a:t>
            </a:fld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lvl="0"/>
            <a:fld id="{1EF7E28A-8E7C-4F2D-BCF3-8E4F20792EBF}" type="datetime1">
              <a:rPr lang="lt-LT" smtClean="0"/>
              <a:pPr lvl="0"/>
              <a:t>2016-10-14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lvl="0"/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lvl="0"/>
            <a:fld id="{BCB7C607-6E5F-439F-B6F1-8D84419E6A19}" type="slidenum">
              <a:rPr lang="lt-LT" smtClean="0"/>
              <a:t>‹#›</a:t>
            </a:fld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780108"/>
          </a:xfrm>
        </p:spPr>
        <p:txBody>
          <a:bodyPr/>
          <a:lstStyle/>
          <a:p>
            <a:r>
              <a:rPr lang="lt-LT" b="1" dirty="0">
                <a:solidFill>
                  <a:schemeClr val="tx1"/>
                </a:solidFill>
              </a:rPr>
              <a:t>Šv. popiežiaus Jono Pauliaus II parapijos istorija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276871"/>
            <a:ext cx="2592288" cy="3672409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Istorija prasideda  nuo 1989m. Mokolų  kaime pastatyto kryžiaus.</a:t>
            </a:r>
          </a:p>
        </p:txBody>
      </p:sp>
      <p:pic>
        <p:nvPicPr>
          <p:cNvPr id="4" name="Picture 2" descr="C:\Users\daiva\Desktop\New folder\20161003_150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07904" y="2564904"/>
            <a:ext cx="391108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051992" y="5730528"/>
            <a:ext cx="6976392" cy="1010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b="1" dirty="0">
                <a:solidFill>
                  <a:schemeClr val="tx1"/>
                </a:solidFill>
              </a:rPr>
              <a:t>Parengė Marijampolės Sūduvos gimnazijos mokytoja metodininkė Daiva Macanskienė</a:t>
            </a:r>
          </a:p>
        </p:txBody>
      </p:sp>
    </p:spTree>
    <p:extLst>
      <p:ext uri="{BB962C8B-B14F-4D97-AF65-F5344CB8AC3E}">
        <p14:creationId xmlns:p14="http://schemas.microsoft.com/office/powerpoint/2010/main" val="316024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b="1" dirty="0">
                <a:solidFill>
                  <a:schemeClr val="tx1"/>
                </a:solidFill>
              </a:rPr>
              <a:t>Dokumentai liudijantys apie didelį norą turėti  parapiją ir bažnyčią.</a:t>
            </a:r>
          </a:p>
        </p:txBody>
      </p:sp>
      <p:pic>
        <p:nvPicPr>
          <p:cNvPr id="5122" name="Picture 2" descr="C:\Users\daiva\Desktop\New folder\20161003_152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5896" y="1340771"/>
            <a:ext cx="63367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57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9792" y="692696"/>
            <a:ext cx="3352800" cy="1252728"/>
          </a:xfrm>
        </p:spPr>
        <p:txBody>
          <a:bodyPr/>
          <a:lstStyle/>
          <a:p>
            <a:r>
              <a:rPr lang="lt-LT" sz="2800" b="1" dirty="0">
                <a:solidFill>
                  <a:schemeClr val="tx1"/>
                </a:solidFill>
              </a:rPr>
              <a:t>Surinkta 452 parašai</a:t>
            </a:r>
          </a:p>
        </p:txBody>
      </p:sp>
      <p:pic>
        <p:nvPicPr>
          <p:cNvPr id="6146" name="Picture 2" descr="C:\Users\daiva\Desktop\New folder\20161003_152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403" y="3197076"/>
            <a:ext cx="3905250" cy="2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aiva\Desktop\New folder\20161003_152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4971" y="2673424"/>
            <a:ext cx="3888432" cy="381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3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755576" y="1196752"/>
            <a:ext cx="7632848" cy="5400600"/>
          </a:xfrm>
        </p:spPr>
        <p:txBody>
          <a:bodyPr>
            <a:normAutofit/>
          </a:bodyPr>
          <a:lstStyle/>
          <a:p>
            <a:r>
              <a:rPr lang="lt-LT" sz="4000" b="1" dirty="0">
                <a:solidFill>
                  <a:schemeClr val="tx1"/>
                </a:solidFill>
              </a:rPr>
              <a:t>Su Dievo palaima parapijiečių lūkesčiai išsipildė.</a:t>
            </a:r>
          </a:p>
          <a:p>
            <a:r>
              <a:rPr lang="lt-LT" sz="2800" dirty="0">
                <a:solidFill>
                  <a:schemeClr val="tx1"/>
                </a:solidFill>
              </a:rPr>
              <a:t> </a:t>
            </a:r>
            <a:r>
              <a:rPr lang="lt-LT" sz="4000" b="1" dirty="0">
                <a:solidFill>
                  <a:schemeClr val="tx1"/>
                </a:solidFill>
              </a:rPr>
              <a:t>Sklypą parapijai dovanojo vienos Marijampolės statybų bendrovės vadovas verslininkas Gintaras </a:t>
            </a:r>
            <a:r>
              <a:rPr lang="lt-LT" sz="4000" b="1" dirty="0" err="1">
                <a:solidFill>
                  <a:schemeClr val="tx1"/>
                </a:solidFill>
              </a:rPr>
              <a:t>Vilutis</a:t>
            </a:r>
            <a:r>
              <a:rPr lang="lt-LT" sz="4000" b="1" dirty="0">
                <a:solidFill>
                  <a:schemeClr val="tx1"/>
                </a:solidFill>
              </a:rPr>
              <a:t>. </a:t>
            </a:r>
            <a:r>
              <a:rPr lang="lt-LT" sz="2400" dirty="0">
                <a:solidFill>
                  <a:schemeClr val="tx1"/>
                </a:solidFill>
              </a:rPr>
              <a:t> </a:t>
            </a:r>
            <a:r>
              <a:rPr lang="lt-LT" sz="4000" b="1" dirty="0">
                <a:solidFill>
                  <a:schemeClr val="tx1"/>
                </a:solidFill>
              </a:rPr>
              <a:t>1,19 hektaro sklypas įvertintas beveik puse milijono litų. </a:t>
            </a:r>
          </a:p>
        </p:txBody>
      </p:sp>
    </p:spTree>
    <p:extLst>
      <p:ext uri="{BB962C8B-B14F-4D97-AF65-F5344CB8AC3E}">
        <p14:creationId xmlns:p14="http://schemas.microsoft.com/office/powerpoint/2010/main" val="4112604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11560" y="548680"/>
            <a:ext cx="3352800" cy="3057129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Nauja Šv. popiežiaus Jono Pauliaus II parapija Marijampolėje įkurta 2011m. liepos 7 d. po daugkartinių Mokolų  kaimo,  Degučių ir Mokolų gyvenamųjų rajonų  prašymų. Parapijos ribas patvirtino vyskupas Rimantas </a:t>
            </a:r>
            <a:r>
              <a:rPr lang="lt-LT" sz="2800" b="1" dirty="0" err="1">
                <a:solidFill>
                  <a:schemeClr val="tx1"/>
                </a:solidFill>
              </a:rPr>
              <a:t>Norvila</a:t>
            </a:r>
            <a:r>
              <a:rPr lang="lt-LT" sz="2800" b="1" dirty="0">
                <a:solidFill>
                  <a:schemeClr val="tx1"/>
                </a:solidFill>
              </a:rPr>
              <a:t> dekretu Nr.399  2015 11 09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76056" y="188640"/>
            <a:ext cx="3352800" cy="1252728"/>
          </a:xfrm>
        </p:spPr>
        <p:txBody>
          <a:bodyPr/>
          <a:lstStyle/>
          <a:p>
            <a:r>
              <a:rPr lang="lt-LT" b="1" dirty="0">
                <a:solidFill>
                  <a:schemeClr val="tx1"/>
                </a:solidFill>
              </a:rPr>
              <a:t>Parapijos ribos</a:t>
            </a:r>
          </a:p>
        </p:txBody>
      </p:sp>
      <p:pic>
        <p:nvPicPr>
          <p:cNvPr id="5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779912" y="1628800"/>
            <a:ext cx="5112568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4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755576" y="3068960"/>
            <a:ext cx="3352800" cy="1905001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 Parapija turi savo kleboną Marių Rudzinską.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332" y="620973"/>
            <a:ext cx="3352800" cy="1252728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99992" y="1828800"/>
            <a:ext cx="3384375" cy="48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391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859160" y="2276872"/>
            <a:ext cx="3352800" cy="3057129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2011 m. spalio mėn.21d. pastatytas ir pašventintas kryžius. Jį sukūrė prieniškis skulptorius Algimantas Sakalauskas.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3"/>
            <a:ext cx="4032448" cy="4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604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23528" y="1196752"/>
            <a:ext cx="3168352" cy="5352256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 </a:t>
            </a:r>
            <a:r>
              <a:rPr lang="lt-LT" sz="2400" b="1" dirty="0">
                <a:solidFill>
                  <a:schemeClr val="tx1"/>
                </a:solidFill>
              </a:rPr>
              <a:t>Parapijai šv.Marijos Karalienės vardo koplyčią(telpa apie 150 žmonių) padovanojo Vokietijos katalikai iš Lastrupo miestelio (Žemutinė Saksonija).</a:t>
            </a:r>
          </a:p>
          <a:p>
            <a:r>
              <a:rPr lang="lt-LT" sz="2400" b="1" dirty="0">
                <a:solidFill>
                  <a:schemeClr val="tx1"/>
                </a:solidFill>
              </a:rPr>
              <a:t>Įsigyjant ir pargabenant koplytėlę daug  prisidėjo Marijampojės Sūduvos gimnazijos vokiečių kalbos mokytoja Zita Karpavičienė.</a:t>
            </a:r>
          </a:p>
          <a:p>
            <a:endParaRPr lang="lt-LT" sz="24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692696"/>
            <a:ext cx="3240360" cy="792088"/>
          </a:xfrm>
        </p:spPr>
        <p:txBody>
          <a:bodyPr/>
          <a:lstStyle/>
          <a:p>
            <a:br>
              <a:rPr lang="lt-LT" sz="2400" b="1" dirty="0">
                <a:solidFill>
                  <a:schemeClr val="tx1"/>
                </a:solidFill>
              </a:rPr>
            </a:br>
            <a:r>
              <a:rPr lang="lt-LT" sz="2400" b="1" dirty="0">
                <a:solidFill>
                  <a:schemeClr val="tx1"/>
                </a:solidFill>
              </a:rPr>
              <a:t>Dar vienas stebuklas</a:t>
            </a:r>
            <a:r>
              <a:rPr lang="en-US" sz="2400" b="1" dirty="0">
                <a:solidFill>
                  <a:schemeClr val="tx1"/>
                </a:solidFill>
              </a:rPr>
              <a:t>!</a:t>
            </a:r>
            <a:br>
              <a:rPr lang="lt-LT" sz="2400" b="1" dirty="0">
                <a:solidFill>
                  <a:schemeClr val="tx1"/>
                </a:solidFill>
              </a:rPr>
            </a:br>
            <a:endParaRPr lang="lt-LT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I:\KOPLYCIA-2013m\0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7647" r="15909"/>
          <a:stretch/>
        </p:blipFill>
        <p:spPr bwMode="auto">
          <a:xfrm>
            <a:off x="3707904" y="2516560"/>
            <a:ext cx="525658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82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074" name="Picture 2" descr="I:\KOPLYCIA-2013m\Straipsnis apie vokiečių dovanotą bažnyči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323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23528" y="2492896"/>
            <a:ext cx="3600400" cy="3168352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2014 m. spalio 21 d. koplyčia iškilmingai pašventinta. Ji tarnaus bendruomenei tol, kol bus statoma bažnyčia.</a:t>
            </a:r>
          </a:p>
          <a:p>
            <a:endParaRPr lang="lt-LT" sz="2800" b="1" dirty="0"/>
          </a:p>
          <a:p>
            <a:r>
              <a:rPr lang="lt-LT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flipV="1">
            <a:off x="914400" y="836712"/>
            <a:ext cx="2865512" cy="1800200"/>
          </a:xfrm>
        </p:spPr>
        <p:txBody>
          <a:bodyPr/>
          <a:lstStyle/>
          <a:p>
            <a:br>
              <a:rPr lang="lt-LT" dirty="0"/>
            </a:br>
            <a:br>
              <a:rPr lang="lt-LT" dirty="0"/>
            </a:br>
            <a:br>
              <a:rPr lang="lt-LT" dirty="0"/>
            </a:br>
            <a:br>
              <a:rPr lang="lt-LT" dirty="0"/>
            </a:br>
            <a:br>
              <a:rPr lang="lt-LT" dirty="0"/>
            </a:br>
            <a:br>
              <a:rPr lang="lt-LT" dirty="0"/>
            </a:br>
            <a:endParaRPr lang="lt-L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505737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329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51520" y="2132856"/>
            <a:ext cx="3384376" cy="3353545"/>
          </a:xfrm>
        </p:spPr>
        <p:txBody>
          <a:bodyPr>
            <a:normAutofit fontScale="70000" lnSpcReduction="20000"/>
          </a:bodyPr>
          <a:lstStyle/>
          <a:p>
            <a:r>
              <a:rPr lang="lt-LT" sz="4000" b="1" dirty="0">
                <a:solidFill>
                  <a:schemeClr val="tx1"/>
                </a:solidFill>
              </a:rPr>
              <a:t>Koplytėlėje, šalia tabernakulio, yra šv.popiežiaus Jono Pauliaus II kraujo relikvija, dovanota Krokuvos arkivyskupo kardinolo </a:t>
            </a:r>
            <a:r>
              <a:rPr lang="lt-LT" sz="4000" b="1" dirty="0" err="1">
                <a:solidFill>
                  <a:schemeClr val="tx1"/>
                </a:solidFill>
              </a:rPr>
              <a:t>Stanislavo</a:t>
            </a:r>
            <a:r>
              <a:rPr lang="lt-LT" sz="4000" b="1" dirty="0">
                <a:solidFill>
                  <a:schemeClr val="tx1"/>
                </a:solidFill>
              </a:rPr>
              <a:t>  </a:t>
            </a:r>
            <a:r>
              <a:rPr lang="lt-LT" sz="4000" b="1" dirty="0" err="1">
                <a:solidFill>
                  <a:schemeClr val="tx1"/>
                </a:solidFill>
              </a:rPr>
              <a:t>Dzivišo</a:t>
            </a:r>
            <a:r>
              <a:rPr lang="lt-LT" sz="4000" b="1" dirty="0">
                <a:solidFill>
                  <a:schemeClr val="tx1"/>
                </a:solidFill>
              </a:rPr>
              <a:t>.</a:t>
            </a:r>
          </a:p>
          <a:p>
            <a:endParaRPr lang="lt-L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4006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03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52728"/>
          </a:xfrm>
        </p:spPr>
        <p:txBody>
          <a:bodyPr/>
          <a:lstStyle/>
          <a:p>
            <a:endParaRPr lang="lt-LT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Jam pastatyti reikėjo projekto</a:t>
            </a:r>
          </a:p>
        </p:txBody>
      </p:sp>
      <p:pic>
        <p:nvPicPr>
          <p:cNvPr id="2050" name="Picture 2" descr="C:\Users\daiva\Desktop\New folder\20161003_150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18087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iva\Desktop\New folder\20161003_150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313181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86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539552" y="1268760"/>
            <a:ext cx="3208784" cy="4968552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Idėjos, statyti bažnyčią, neatsisakyta. Būsimos bažnyčios projektas. Jos autoriai Simona Vyšniauskaitė, Gintautas Vieversys, Tomas Eidukevičius, Andrius Byčenkovas.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1052736"/>
            <a:ext cx="3352800" cy="648072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0220" y="1676524"/>
            <a:ext cx="4680520" cy="501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08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rapijos kunigas Ignas Pliorait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rinio vietos rezervavimo ženklas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5594024" y="3415088"/>
            <a:ext cx="3788680" cy="23763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5576" y="2708920"/>
            <a:ext cx="4320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/>
              <a:t>Be energingo ir šaunaus parapijos klebono sekmadienio rytais šv. Mišias aukoja kunigas Ignas Plioraitis.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akristijonas Petras Kazlausk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rinio vietos rezervavimo ženklas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52120" y="1700808"/>
            <a:ext cx="3024336" cy="48328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71600" y="256490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/>
              <a:t>Zakristijonas</a:t>
            </a:r>
          </a:p>
          <a:p>
            <a:r>
              <a:rPr lang="lt-LT" sz="2800" b="1" dirty="0"/>
              <a:t> Petras Kazlauskas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7824" y="1268760"/>
            <a:ext cx="3352800" cy="1252728"/>
          </a:xfrm>
        </p:spPr>
        <p:txBody>
          <a:bodyPr/>
          <a:lstStyle/>
          <a:p>
            <a:r>
              <a:rPr lang="lt-LT" sz="2800" b="1" dirty="0">
                <a:solidFill>
                  <a:schemeClr val="tx1"/>
                </a:solidFill>
              </a:rPr>
              <a:t>Vargonininkė</a:t>
            </a:r>
            <a:br>
              <a:rPr lang="lt-LT" sz="2800" b="1" dirty="0">
                <a:solidFill>
                  <a:schemeClr val="tx1"/>
                </a:solidFill>
              </a:rPr>
            </a:br>
            <a:r>
              <a:rPr lang="lt-LT" sz="2800" b="1" dirty="0">
                <a:solidFill>
                  <a:schemeClr val="tx1"/>
                </a:solidFill>
              </a:rPr>
              <a:t>Karolina Simonavičiūtė </a:t>
            </a:r>
            <a:br>
              <a:rPr lang="lt-LT" sz="2800" b="1" dirty="0">
                <a:solidFill>
                  <a:schemeClr val="tx1"/>
                </a:solidFill>
              </a:rPr>
            </a:br>
            <a:r>
              <a:rPr lang="lt-LT" sz="2800" b="1" dirty="0">
                <a:solidFill>
                  <a:schemeClr val="tx1"/>
                </a:solidFill>
              </a:rPr>
              <a:t>ir choras</a:t>
            </a:r>
          </a:p>
        </p:txBody>
      </p:sp>
      <p:pic>
        <p:nvPicPr>
          <p:cNvPr id="5" name="Turinio vietos rezervavimo ženklas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51520" y="2996952"/>
            <a:ext cx="2448271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daiva\Desktop\parapijos istorija\P_20160424_102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96950"/>
            <a:ext cx="6106744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16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780108"/>
          </a:xfrm>
        </p:spPr>
        <p:txBody>
          <a:bodyPr/>
          <a:lstStyle/>
          <a:p>
            <a:r>
              <a:rPr lang="lt-LT" sz="2800" b="1" dirty="0">
                <a:solidFill>
                  <a:schemeClr val="tx1"/>
                </a:solidFill>
              </a:rPr>
              <a:t>Parapijietės, aktyviai kovojusios dėl parapijos įsteigimo, bet jau išėjusios amžinybėn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31640" y="3284984"/>
            <a:ext cx="6368752" cy="2033239"/>
          </a:xfrm>
        </p:spPr>
        <p:txBody>
          <a:bodyPr>
            <a:normAutofit lnSpcReduction="10000"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Adelė Kemeraitienė, </a:t>
            </a:r>
          </a:p>
          <a:p>
            <a:r>
              <a:rPr lang="lt-LT" sz="2800" b="1" dirty="0">
                <a:solidFill>
                  <a:schemeClr val="tx1"/>
                </a:solidFill>
              </a:rPr>
              <a:t>Adelė </a:t>
            </a:r>
            <a:r>
              <a:rPr lang="lt-LT" sz="2800" b="1" dirty="0" err="1">
                <a:solidFill>
                  <a:schemeClr val="tx1"/>
                </a:solidFill>
              </a:rPr>
              <a:t>Dešukienė</a:t>
            </a:r>
            <a:r>
              <a:rPr lang="lt-LT" sz="2800" b="1" dirty="0">
                <a:solidFill>
                  <a:schemeClr val="tx1"/>
                </a:solidFill>
              </a:rPr>
              <a:t>,</a:t>
            </a:r>
          </a:p>
          <a:p>
            <a:r>
              <a:rPr lang="lt-LT" sz="2800" b="1" dirty="0">
                <a:solidFill>
                  <a:schemeClr val="tx1"/>
                </a:solidFill>
              </a:rPr>
              <a:t>Ona Šeimienė,</a:t>
            </a:r>
          </a:p>
          <a:p>
            <a:r>
              <a:rPr lang="lt-LT" sz="2800" b="1" dirty="0">
                <a:solidFill>
                  <a:schemeClr val="tx1"/>
                </a:solidFill>
              </a:rPr>
              <a:t>Ona Skučienė</a:t>
            </a:r>
          </a:p>
          <a:p>
            <a:endParaRPr lang="lt-LT" sz="2800" b="1" dirty="0">
              <a:solidFill>
                <a:schemeClr val="tx1"/>
              </a:solidFill>
            </a:endParaRPr>
          </a:p>
          <a:p>
            <a:endParaRPr lang="lt-LT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31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122" name="Picture 2" descr="C:\Users\daiva\Desktop\parapijos istorija\P_20160424_0954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482453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916832"/>
            <a:ext cx="2880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/>
              <a:t>Šv. popiežiaus Jono Pauliaus II parapija skleidėsi kartu su mumis: Linu Slankausku,</a:t>
            </a:r>
          </a:p>
          <a:p>
            <a:r>
              <a:rPr lang="lt-LT" sz="2800" b="1" dirty="0"/>
              <a:t>Benu Pečiūra,</a:t>
            </a:r>
          </a:p>
          <a:p>
            <a:r>
              <a:rPr lang="lt-LT" sz="2800" b="1" dirty="0"/>
              <a:t>Arvydu Macansku.</a:t>
            </a:r>
          </a:p>
        </p:txBody>
      </p:sp>
    </p:spTree>
    <p:extLst>
      <p:ext uri="{BB962C8B-B14F-4D97-AF65-F5344CB8AC3E}">
        <p14:creationId xmlns:p14="http://schemas.microsoft.com/office/powerpoint/2010/main" val="1883118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Kaimo žmonės prie šio kryžiaus rinkdavosi švęsti įvairias šventes.</a:t>
            </a:r>
          </a:p>
        </p:txBody>
      </p:sp>
      <p:pic>
        <p:nvPicPr>
          <p:cNvPr id="3076" name="Picture 4" descr="C:\Users\daiva\Desktop\New folder\20161003_15065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82453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3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Idėją, įkurti savo parapiją ir turėti bažnyčią, pirmieji iškėlė Juozas ir Adelė </a:t>
            </a:r>
            <a:r>
              <a:rPr lang="lt-LT" sz="2800" b="1" dirty="0" err="1">
                <a:solidFill>
                  <a:schemeClr val="tx1"/>
                </a:solidFill>
              </a:rPr>
              <a:t>Ardzijauskai</a:t>
            </a:r>
            <a:r>
              <a:rPr lang="lt-LT" sz="2800" b="1" dirty="0">
                <a:solidFill>
                  <a:schemeClr val="tx1"/>
                </a:solidFill>
              </a:rPr>
              <a:t> ir Mokolų kaimo gyventojų iniciatyvinė grupė.</a:t>
            </a:r>
          </a:p>
        </p:txBody>
      </p:sp>
      <p:pic>
        <p:nvPicPr>
          <p:cNvPr id="1026" name="Picture 2" descr="C:\Users\daiva\Desktop\parapijos istorija\20160713_13261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63444" y="3401452"/>
            <a:ext cx="3822700" cy="22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aiva\Desktop\New folder\20161003_150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6912"/>
            <a:ext cx="2232248" cy="380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05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20071" y="1196752"/>
            <a:ext cx="3822192" cy="3447288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Besikurianti parapija neturėjo nei pavadinimo,nei savo klebono,nei bažnyčios. Tikintieji nuo 2000m. sekmadieniais rinkdavosi į begriūvančius Mokolų kaimo kultūros namus,  dabar - pramogų centras „Luna“.</a:t>
            </a:r>
            <a:endParaRPr lang="lt-LT" sz="2800" dirty="0"/>
          </a:p>
        </p:txBody>
      </p:sp>
      <p:pic>
        <p:nvPicPr>
          <p:cNvPr id="4098" name="Picture 2" descr="C:\Users\daiva\Desktop\New folder\20161003_1508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74151" y="3719276"/>
            <a:ext cx="2951311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iva\Desktop\New folder\20161003_151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2729292" cy="28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8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560" y="1988840"/>
            <a:ext cx="3008313" cy="1800200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 šv.Mišias aukojo kunigas Vaidotas Labašauskas.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1614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tretch>
            <a:fillRect/>
          </a:stretch>
        </p:blipFill>
        <p:spPr>
          <a:xfrm>
            <a:off x="4716016" y="1772816"/>
            <a:ext cx="3456384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006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080000" y="734067"/>
            <a:ext cx="7794625" cy="2208213"/>
          </a:xfrm>
        </p:spPr>
        <p:txBody>
          <a:bodyPr lIns="0" tIns="0" rIns="0" bIns="0"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lt-LT" sz="2800" b="1" dirty="0">
                <a:solidFill>
                  <a:schemeClr val="tx1"/>
                </a:solidFill>
              </a:rPr>
              <a:t> Nuo 2004 m. tikintieji rinkosi  į „Šaltinio“pagrindinės mokyklos salę.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2942280"/>
            <a:ext cx="6623999" cy="360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6" y="2852936"/>
            <a:ext cx="3352800" cy="1905001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Šv.Mišias aukojo  kunigas Kęstutis Žemaitis.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3352800" cy="1252728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716016" y="1700808"/>
            <a:ext cx="4176464" cy="460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965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979713" y="548680"/>
            <a:ext cx="5184576" cy="2088232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tx1"/>
                </a:solidFill>
              </a:rPr>
              <a:t>Ilgą kovos kelią praėjo aktyviausi parapijiečiai rinkdami parašus ir prašydami sklypo bažnyčios statybai.</a:t>
            </a:r>
          </a:p>
        </p:txBody>
      </p:sp>
      <p:pic>
        <p:nvPicPr>
          <p:cNvPr id="1026" name="Picture 2" descr="C:\Users\daiva\Desktop\parapijos istorija\P_20160424_101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223224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iva\Desktop\parapijos istorija\P_20160424_101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74784"/>
            <a:ext cx="237626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aiva\Desktop\parapijos istorija\P_20160424_101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39914"/>
            <a:ext cx="2016224" cy="36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61975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Aldona Kavaliauskienė                     </a:t>
            </a:r>
            <a:r>
              <a:rPr lang="lt-LT" b="1" dirty="0"/>
              <a:t>Jonas Pečiokas                                    Birutė Šukienė</a:t>
            </a:r>
          </a:p>
        </p:txBody>
      </p:sp>
    </p:spTree>
    <p:extLst>
      <p:ext uri="{BB962C8B-B14F-4D97-AF65-F5344CB8AC3E}">
        <p14:creationId xmlns:p14="http://schemas.microsoft.com/office/powerpoint/2010/main" val="4228334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414</Words>
  <Application>Microsoft Office PowerPoint</Application>
  <PresentationFormat>Demonstracija ekrane (4:3)</PresentationFormat>
  <Paragraphs>42</Paragraphs>
  <Slides>25</Slides>
  <Notes>4</Notes>
  <HiddenSlides>0</HiddenSlides>
  <MMClips>0</MMClips>
  <ScaleCrop>false</ScaleCrop>
  <HeadingPairs>
    <vt:vector size="6" baseType="variant">
      <vt:variant>
        <vt:lpstr>Naudojami šriftai</vt:lpstr>
      </vt:variant>
      <vt:variant>
        <vt:i4>10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25</vt:i4>
      </vt:variant>
    </vt:vector>
  </HeadingPairs>
  <TitlesOfParts>
    <vt:vector size="36" baseType="lpstr">
      <vt:lpstr>Microsoft YaHei</vt:lpstr>
      <vt:lpstr>Arial</vt:lpstr>
      <vt:lpstr>Arial Unicode MS</vt:lpstr>
      <vt:lpstr>Calibri</vt:lpstr>
      <vt:lpstr>Candara</vt:lpstr>
      <vt:lpstr>Mangal</vt:lpstr>
      <vt:lpstr>Symbol</vt:lpstr>
      <vt:lpstr>StarSymbol</vt:lpstr>
      <vt:lpstr>Tahoma</vt:lpstr>
      <vt:lpstr>Times New Roman</vt:lpstr>
      <vt:lpstr>Waveform</vt:lpstr>
      <vt:lpstr>Šv. popiežiaus Jono Pauliaus II parapijos istorija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 Nuo 2004 m. tikintieji rinkosi  į „Šaltinio“pagrindinės mokyklos salę.</vt:lpstr>
      <vt:lpstr>„PowerPoint“ pateiktis</vt:lpstr>
      <vt:lpstr>„PowerPoint“ pateiktis</vt:lpstr>
      <vt:lpstr>Dokumentai liudijantys apie didelį norą turėti  parapiją ir bažnyčią.</vt:lpstr>
      <vt:lpstr>Surinkta 452 parašai</vt:lpstr>
      <vt:lpstr>„PowerPoint“ pateiktis</vt:lpstr>
      <vt:lpstr>Parapijos ribos</vt:lpstr>
      <vt:lpstr>„PowerPoint“ pateiktis</vt:lpstr>
      <vt:lpstr>„PowerPoint“ pateiktis</vt:lpstr>
      <vt:lpstr> Dar vienas stebuklas! </vt:lpstr>
      <vt:lpstr>„PowerPoint“ pateiktis</vt:lpstr>
      <vt:lpstr>      </vt:lpstr>
      <vt:lpstr>„PowerPoint“ pateiktis</vt:lpstr>
      <vt:lpstr>„PowerPoint“ pateiktis</vt:lpstr>
      <vt:lpstr>„PowerPoint“ pateiktis</vt:lpstr>
      <vt:lpstr>„PowerPoint“ pateiktis</vt:lpstr>
      <vt:lpstr>Vargonininkė Karolina Simonavičiūtė  ir choras</vt:lpstr>
      <vt:lpstr>Parapijietės, aktyviai kovojusios dėl parapijos įsteigimo, bet jau išėjusios amžinybėn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Pal. Jono Paulio II-ojo parapija</dc:title>
  <dc:creator>daiva</dc:creator>
  <cp:lastModifiedBy>VVPKRŠC</cp:lastModifiedBy>
  <cp:revision>59</cp:revision>
  <dcterms:modified xsi:type="dcterms:W3CDTF">2016-10-14T12:03:54Z</dcterms:modified>
</cp:coreProperties>
</file>