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8"/>
  </p:notesMasterIdLst>
  <p:sldIdLst>
    <p:sldId id="256" r:id="rId2"/>
    <p:sldId id="257" r:id="rId3"/>
    <p:sldId id="264" r:id="rId4"/>
    <p:sldId id="263" r:id="rId5"/>
    <p:sldId id="265" r:id="rId6"/>
    <p:sldId id="266" r:id="rId7"/>
    <p:sldId id="267" r:id="rId8"/>
    <p:sldId id="258" r:id="rId9"/>
    <p:sldId id="268" r:id="rId10"/>
    <p:sldId id="259" r:id="rId11"/>
    <p:sldId id="269" r:id="rId12"/>
    <p:sldId id="270" r:id="rId13"/>
    <p:sldId id="293" r:id="rId14"/>
    <p:sldId id="272" r:id="rId15"/>
    <p:sldId id="273" r:id="rId16"/>
    <p:sldId id="260" r:id="rId17"/>
    <p:sldId id="26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4" r:id="rId26"/>
    <p:sldId id="281" r:id="rId27"/>
    <p:sldId id="282" r:id="rId28"/>
    <p:sldId id="283" r:id="rId29"/>
    <p:sldId id="291" r:id="rId30"/>
    <p:sldId id="285" r:id="rId31"/>
    <p:sldId id="289" r:id="rId32"/>
    <p:sldId id="290" r:id="rId33"/>
    <p:sldId id="292" r:id="rId34"/>
    <p:sldId id="286" r:id="rId35"/>
    <p:sldId id="288" r:id="rId36"/>
    <p:sldId id="261" r:id="rId37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4" y="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9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248D2-6334-4EA9-845E-FA88B33E86E6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9484C-11EA-4B6A-A401-0070674148F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3460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9484C-11EA-4B6A-A401-0070674148F3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8415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9484C-11EA-4B6A-A401-0070674148F3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77394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9484C-11EA-4B6A-A401-0070674148F3}" type="slidenum">
              <a:rPr lang="lt-LT" smtClean="0"/>
              <a:t>36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764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7052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6078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70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4707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715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5689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2682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1951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469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1486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5117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30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7954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848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220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5790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ECBCF-773B-4C0F-B58C-B63A1C3591CA}" type="datetimeFigureOut">
              <a:rPr lang="lt-LT" smtClean="0"/>
              <a:t>2016.10.06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0E56623-A425-4EB4-9B9D-D6773DD10C0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827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40677" y="925750"/>
            <a:ext cx="9807191" cy="2239482"/>
          </a:xfrm>
        </p:spPr>
        <p:txBody>
          <a:bodyPr/>
          <a:lstStyle/>
          <a:p>
            <a:r>
              <a:rPr lang="lt-LT" b="1" dirty="0"/>
              <a:t>„</a:t>
            </a:r>
            <a:r>
              <a:rPr lang="lt-LT" b="1" dirty="0" smtClean="0"/>
              <a:t>Šventosios </a:t>
            </a:r>
            <a:r>
              <a:rPr lang="lt-LT" b="1" dirty="0"/>
              <a:t>Šeimos koplyčia - Rokų parapijos ištakos“</a:t>
            </a: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07067" y="4278923"/>
            <a:ext cx="7766936" cy="1992923"/>
          </a:xfrm>
        </p:spPr>
        <p:txBody>
          <a:bodyPr>
            <a:normAutofit/>
          </a:bodyPr>
          <a:lstStyle/>
          <a:p>
            <a:r>
              <a:rPr lang="lt-LT" dirty="0"/>
              <a:t>P</a:t>
            </a:r>
            <a:r>
              <a:rPr lang="lt-LT" dirty="0" smtClean="0"/>
              <a:t>arengė: Kauno Rokų gimnazijos </a:t>
            </a:r>
          </a:p>
          <a:p>
            <a:r>
              <a:rPr lang="lt-LT" dirty="0" smtClean="0"/>
              <a:t>tikybos vyr. mokytoja Inga Graužinienė</a:t>
            </a:r>
          </a:p>
          <a:p>
            <a:endParaRPr lang="lt-LT" dirty="0"/>
          </a:p>
          <a:p>
            <a:endParaRPr lang="lt-LT" dirty="0" smtClean="0"/>
          </a:p>
          <a:p>
            <a:pPr algn="ctr"/>
            <a:r>
              <a:rPr lang="lt-LT" dirty="0" smtClean="0"/>
              <a:t>2016-10-07 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896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5400" dirty="0" smtClean="0"/>
              <a:t>Koplyčios gyvavimas</a:t>
            </a:r>
            <a:endParaRPr lang="lt-LT" sz="5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lt-LT" sz="3200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lt-LT" sz="3200" dirty="0" smtClean="0">
                <a:solidFill>
                  <a:schemeClr val="tx1"/>
                </a:solidFill>
              </a:rPr>
              <a:t>Mano patys brangiausi deimančiukai – tai sutikti žmonės, sugebantys mylėti ir atleisti.</a:t>
            </a:r>
          </a:p>
          <a:p>
            <a:pPr marL="0" indent="0" algn="r">
              <a:buNone/>
            </a:pPr>
            <a:r>
              <a:rPr lang="lt-LT" sz="3200" dirty="0" err="1" smtClean="0">
                <a:solidFill>
                  <a:schemeClr val="tx1"/>
                </a:solidFill>
              </a:rPr>
              <a:t>Mons</a:t>
            </a:r>
            <a:r>
              <a:rPr lang="lt-LT" sz="3200" dirty="0" smtClean="0">
                <a:solidFill>
                  <a:schemeClr val="tx1"/>
                </a:solidFill>
              </a:rPr>
              <a:t>. Kazimieras Vasiliauskas</a:t>
            </a:r>
            <a:endParaRPr lang="lt-LT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vadinimas 11"/>
          <p:cNvSpPr>
            <a:spLocks noGrp="1"/>
          </p:cNvSpPr>
          <p:nvPr>
            <p:ph type="title"/>
          </p:nvPr>
        </p:nvSpPr>
        <p:spPr>
          <a:xfrm>
            <a:off x="677334" y="141890"/>
            <a:ext cx="8596668" cy="1128110"/>
          </a:xfrm>
        </p:spPr>
        <p:txBody>
          <a:bodyPr>
            <a:normAutofit/>
          </a:bodyPr>
          <a:lstStyle/>
          <a:p>
            <a:endParaRPr lang="lt-LT" sz="3200" dirty="0"/>
          </a:p>
        </p:txBody>
      </p:sp>
      <p:sp>
        <p:nvSpPr>
          <p:cNvPr id="13" name="Teksto vietos rezervavimo ženklas 12"/>
          <p:cNvSpPr>
            <a:spLocks noGrp="1"/>
          </p:cNvSpPr>
          <p:nvPr>
            <p:ph type="body" idx="1"/>
          </p:nvPr>
        </p:nvSpPr>
        <p:spPr>
          <a:xfrm>
            <a:off x="196035" y="141890"/>
            <a:ext cx="4779633" cy="1128110"/>
          </a:xfrm>
        </p:spPr>
        <p:txBody>
          <a:bodyPr/>
          <a:lstStyle/>
          <a:p>
            <a:pPr algn="ctr"/>
            <a:r>
              <a:rPr lang="lt-LT" dirty="0" err="1" smtClean="0"/>
              <a:t>Ministrantų</a:t>
            </a:r>
            <a:r>
              <a:rPr lang="lt-LT" dirty="0" smtClean="0"/>
              <a:t> mokykla</a:t>
            </a:r>
          </a:p>
          <a:p>
            <a:pPr algn="ctr"/>
            <a:r>
              <a:rPr lang="lt-LT" dirty="0" smtClean="0"/>
              <a:t>Amerikos Vyskupų konferencijos LKRŠ paremtas projektas</a:t>
            </a:r>
            <a:endParaRPr lang="lt-LT" dirty="0"/>
          </a:p>
        </p:txBody>
      </p:sp>
      <p:pic>
        <p:nvPicPr>
          <p:cNvPr id="17" name="Turinio vietos rezervavimo ženklas 1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277055" y="1674834"/>
            <a:ext cx="5052647" cy="43445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5" name="Teksto vietos rezervavimo ženklas 14"/>
          <p:cNvSpPr>
            <a:spLocks noGrp="1"/>
          </p:cNvSpPr>
          <p:nvPr>
            <p:ph type="body" sz="quarter" idx="3"/>
          </p:nvPr>
        </p:nvSpPr>
        <p:spPr>
          <a:xfrm>
            <a:off x="5575145" y="701552"/>
            <a:ext cx="4180156" cy="576262"/>
          </a:xfrm>
        </p:spPr>
        <p:txBody>
          <a:bodyPr/>
          <a:lstStyle/>
          <a:p>
            <a:pPr algn="ctr"/>
            <a:r>
              <a:rPr lang="lt-LT" dirty="0" smtClean="0"/>
              <a:t>Pirmoji </a:t>
            </a:r>
            <a:r>
              <a:rPr lang="lt-LT" dirty="0" err="1" smtClean="0"/>
              <a:t>šv.</a:t>
            </a:r>
            <a:r>
              <a:rPr lang="lt-LT" dirty="0" smtClean="0"/>
              <a:t> Komunija </a:t>
            </a:r>
            <a:endParaRPr lang="lt-LT" dirty="0"/>
          </a:p>
        </p:txBody>
      </p:sp>
      <p:pic>
        <p:nvPicPr>
          <p:cNvPr id="18" name="Turinio vietos rezervavimo ženklas 1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 rot="5400000">
            <a:off x="5157428" y="1994742"/>
            <a:ext cx="5015589" cy="3667706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7475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veikslėlis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25201" y="1078585"/>
            <a:ext cx="3601150" cy="45288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1180729" y="-180878"/>
            <a:ext cx="2677952" cy="40714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5431582" y="1388060"/>
            <a:ext cx="4185617" cy="3304117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70520" y="2656473"/>
            <a:ext cx="2698369" cy="40714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1155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77334" y="1498603"/>
            <a:ext cx="3854528" cy="3831165"/>
          </a:xfrm>
        </p:spPr>
        <p:txBody>
          <a:bodyPr>
            <a:noAutofit/>
          </a:bodyPr>
          <a:lstStyle/>
          <a:p>
            <a:pPr algn="ctr"/>
            <a:r>
              <a:rPr lang="lt-LT" sz="3600" dirty="0"/>
              <a:t>Sesės </a:t>
            </a:r>
            <a:r>
              <a:rPr lang="lt-LT" sz="3600" dirty="0" err="1" smtClean="0"/>
              <a:t>Felicitoss</a:t>
            </a:r>
            <a:r>
              <a:rPr lang="lt-LT" sz="3600" dirty="0" smtClean="0"/>
              <a:t> </a:t>
            </a:r>
            <a:r>
              <a:rPr lang="lt-LT" sz="3600" dirty="0"/>
              <a:t>(</a:t>
            </a:r>
            <a:r>
              <a:rPr lang="lt-LT" sz="3600" dirty="0" err="1"/>
              <a:t>elzbietietės</a:t>
            </a:r>
            <a:r>
              <a:rPr lang="lt-LT" sz="3600" dirty="0"/>
              <a:t>) pieštas </a:t>
            </a:r>
            <a:r>
              <a:rPr lang="lt-LT" sz="3600" dirty="0" smtClean="0"/>
              <a:t/>
            </a:r>
            <a:br>
              <a:rPr lang="lt-LT" sz="3600" dirty="0" smtClean="0"/>
            </a:br>
            <a:r>
              <a:rPr lang="lt-LT" sz="3600" dirty="0" err="1" smtClean="0"/>
              <a:t>šv</a:t>
            </a:r>
            <a:r>
              <a:rPr lang="lt-LT" sz="3600" dirty="0" err="1"/>
              <a:t>.</a:t>
            </a:r>
            <a:r>
              <a:rPr lang="lt-LT" sz="3600" dirty="0"/>
              <a:t> Antano </a:t>
            </a:r>
            <a:r>
              <a:rPr lang="lt-LT" sz="3600" dirty="0" smtClean="0"/>
              <a:t>paveikslas koplyčioje </a:t>
            </a:r>
            <a:r>
              <a:rPr lang="lt-LT" sz="3600" dirty="0"/>
              <a:t/>
            </a:r>
            <a:br>
              <a:rPr lang="lt-LT" sz="3600" dirty="0"/>
            </a:br>
            <a:endParaRPr lang="lt-LT" sz="3600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66" y="767501"/>
            <a:ext cx="4128634" cy="5509473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8" name="Teksto vietos rezervavimo ženklas 7"/>
          <p:cNvSpPr>
            <a:spLocks noGrp="1"/>
          </p:cNvSpPr>
          <p:nvPr>
            <p:ph type="body" sz="half" idx="2"/>
          </p:nvPr>
        </p:nvSpPr>
        <p:spPr>
          <a:xfrm>
            <a:off x="591609" y="5329769"/>
            <a:ext cx="3854528" cy="2584449"/>
          </a:xfrm>
        </p:spPr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6075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Z. </a:t>
            </a:r>
            <a:r>
              <a:rPr lang="lt-LT" dirty="0" err="1" smtClean="0"/>
              <a:t>Mateičos</a:t>
            </a:r>
            <a:r>
              <a:rPr lang="lt-LT" dirty="0" smtClean="0"/>
              <a:t> „Angelai“ puošia koplyčią</a:t>
            </a:r>
            <a:endParaRPr lang="lt-LT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20275" y="2456192"/>
            <a:ext cx="4695621" cy="24747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8" name="Paveikslėlis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5761" y="2283140"/>
            <a:ext cx="4718891" cy="27975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5045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vadinimas 6"/>
          <p:cNvSpPr>
            <a:spLocks noGrp="1"/>
          </p:cNvSpPr>
          <p:nvPr>
            <p:ph type="title"/>
          </p:nvPr>
        </p:nvSpPr>
        <p:spPr>
          <a:xfrm>
            <a:off x="339969" y="609600"/>
            <a:ext cx="9870831" cy="1320800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/>
              <a:t>Diakono Edvino </a:t>
            </a:r>
            <a:r>
              <a:rPr lang="lt-LT" sz="3200" dirty="0" err="1" smtClean="0"/>
              <a:t>Šeškevičiaus</a:t>
            </a:r>
            <a:r>
              <a:rPr lang="lt-LT" sz="3200" dirty="0" smtClean="0"/>
              <a:t> nuoširdi tarnystė</a:t>
            </a:r>
            <a:endParaRPr lang="lt-LT" sz="3200" dirty="0"/>
          </a:p>
        </p:txBody>
      </p:sp>
      <p:sp>
        <p:nvSpPr>
          <p:cNvPr id="8" name="Turinio vietos rezervavimo ženklas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77505" y="984283"/>
            <a:ext cx="4411483" cy="63037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7437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22031" y="609600"/>
            <a:ext cx="8851971" cy="1320800"/>
          </a:xfrm>
        </p:spPr>
        <p:txBody>
          <a:bodyPr>
            <a:noAutofit/>
          </a:bodyPr>
          <a:lstStyle/>
          <a:p>
            <a:pPr algn="ctr"/>
            <a:r>
              <a:rPr lang="lt-LT" sz="5400" dirty="0" smtClean="0"/>
              <a:t>Parapijos pradžių pradžia...</a:t>
            </a:r>
            <a:endParaRPr lang="lt-LT" sz="5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92853" y="2632668"/>
            <a:ext cx="8681149" cy="340869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lt-LT" sz="3200" dirty="0" smtClean="0"/>
              <a:t>Esu optimistas, nes žinau, kad nesu vienas, kad yra Dievas, kad Jis yra Kūrėjas, kuris myli žmogų, yra su žmogumi ir dėl žmogaus. </a:t>
            </a:r>
          </a:p>
          <a:p>
            <a:pPr marL="0" indent="0" algn="r">
              <a:buNone/>
            </a:pPr>
            <a:r>
              <a:rPr lang="lt-LT" sz="3200" dirty="0" err="1" smtClean="0"/>
              <a:t>Prel</a:t>
            </a:r>
            <a:r>
              <a:rPr lang="lt-LT" sz="3200" dirty="0" smtClean="0"/>
              <a:t>. Antanas </a:t>
            </a:r>
            <a:r>
              <a:rPr lang="lt-LT" sz="3200" dirty="0" err="1" smtClean="0"/>
              <a:t>Rubšys</a:t>
            </a:r>
            <a:endParaRPr lang="lt-LT" sz="3200" dirty="0"/>
          </a:p>
        </p:txBody>
      </p:sp>
    </p:spTree>
    <p:extLst>
      <p:ext uri="{BB962C8B-B14F-4D97-AF65-F5344CB8AC3E}">
        <p14:creationId xmlns:p14="http://schemas.microsoft.com/office/powerpoint/2010/main" val="340505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aveikslėlis 3"/>
          <p:cNvPicPr/>
          <p:nvPr/>
        </p:nvPicPr>
        <p:blipFill>
          <a:blip r:embed="rId2"/>
          <a:stretch>
            <a:fillRect/>
          </a:stretch>
        </p:blipFill>
        <p:spPr>
          <a:xfrm>
            <a:off x="3130062" y="117231"/>
            <a:ext cx="4700954" cy="28252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83359" y="2235301"/>
            <a:ext cx="3579568" cy="51652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53423" y="2171272"/>
            <a:ext cx="3579569" cy="52933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692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677334" y="3995620"/>
            <a:ext cx="3854528" cy="1459683"/>
          </a:xfrm>
        </p:spPr>
        <p:txBody>
          <a:bodyPr>
            <a:noAutofit/>
          </a:bodyPr>
          <a:lstStyle/>
          <a:p>
            <a:pPr algn="ctr"/>
            <a:r>
              <a:rPr lang="lt-LT" sz="3600" dirty="0"/>
              <a:t>Vilkaviškio vyskupijos vyskupo </a:t>
            </a:r>
            <a:br>
              <a:rPr lang="lt-LT" sz="3600" dirty="0"/>
            </a:br>
            <a:r>
              <a:rPr lang="lt-LT" sz="3600" dirty="0" smtClean="0"/>
              <a:t>Rimanto </a:t>
            </a:r>
            <a:r>
              <a:rPr lang="lt-LT" sz="3600" dirty="0" err="1" smtClean="0"/>
              <a:t>Norvilos</a:t>
            </a:r>
            <a:r>
              <a:rPr lang="lt-LT" sz="3600" dirty="0" smtClean="0"/>
              <a:t> </a:t>
            </a:r>
            <a:r>
              <a:rPr lang="lt-LT" sz="3600" dirty="0"/>
              <a:t>DEKRETAS </a:t>
            </a:r>
            <a:br>
              <a:rPr lang="lt-LT" sz="3600" dirty="0"/>
            </a:br>
            <a:r>
              <a:rPr lang="lt-LT" sz="3600" dirty="0" smtClean="0"/>
              <a:t>2005-09-13</a:t>
            </a:r>
            <a:br>
              <a:rPr lang="lt-LT" sz="3600" dirty="0" smtClean="0"/>
            </a:br>
            <a:r>
              <a:rPr lang="lt-LT" sz="3600" dirty="0" smtClean="0"/>
              <a:t> </a:t>
            </a:r>
            <a:r>
              <a:rPr lang="lt-LT" sz="3600" dirty="0"/>
              <a:t>Nr. </a:t>
            </a:r>
            <a:r>
              <a:rPr lang="lt-LT" sz="3600" dirty="0" smtClean="0"/>
              <a:t>329 </a:t>
            </a:r>
            <a:endParaRPr lang="lt-LT" sz="3600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845383" y="1003001"/>
            <a:ext cx="6775938" cy="476993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Teksto vietos rezervavimo ženklas 5"/>
          <p:cNvSpPr>
            <a:spLocks noGrp="1"/>
          </p:cNvSpPr>
          <p:nvPr>
            <p:ph type="body" sz="half" idx="2"/>
          </p:nvPr>
        </p:nvSpPr>
        <p:spPr>
          <a:xfrm>
            <a:off x="677334" y="5251938"/>
            <a:ext cx="3854528" cy="203365"/>
          </a:xfrm>
        </p:spPr>
        <p:txBody>
          <a:bodyPr>
            <a:normAutofit fontScale="62500" lnSpcReduction="20000"/>
          </a:bodyPr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3191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71451" y="562708"/>
            <a:ext cx="9488364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200" dirty="0" smtClean="0"/>
              <a:t>2005 m. rugsėjo 10d. šventėme Rokų (Roko lauko) paminėjimo 505 metų jubiliejų. </a:t>
            </a:r>
            <a:br>
              <a:rPr lang="lt-LT" sz="3200" dirty="0" smtClean="0"/>
            </a:br>
            <a:r>
              <a:rPr lang="lt-LT" sz="3200" dirty="0" smtClean="0"/>
              <a:t>Atidengtas </a:t>
            </a:r>
            <a:r>
              <a:rPr lang="lt-LT" sz="3200" dirty="0" err="1" smtClean="0"/>
              <a:t>šv.</a:t>
            </a:r>
            <a:r>
              <a:rPr lang="lt-LT" sz="3200" dirty="0" smtClean="0"/>
              <a:t> Roko paminklas.</a:t>
            </a:r>
            <a:endParaRPr lang="lt-LT" sz="32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997579" y="1516700"/>
            <a:ext cx="4257673" cy="58029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19164" y="1541611"/>
            <a:ext cx="4257675" cy="57531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3600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lt-LT" sz="5400" dirty="0" smtClean="0"/>
              <a:t>Iš pradžių buvo malda</a:t>
            </a:r>
            <a:endParaRPr lang="lt-LT" sz="5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21920" y="2160589"/>
            <a:ext cx="9997440" cy="388077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lt-LT" sz="3200" dirty="0" smtClean="0"/>
          </a:p>
          <a:p>
            <a:pPr marL="0" indent="0" algn="r">
              <a:buNone/>
            </a:pPr>
            <a:r>
              <a:rPr lang="lt-LT" sz="3200" dirty="0" smtClean="0"/>
              <a:t>Dėkokime Viešpačiui, kad jis mūsų silpnų nepalieka.</a:t>
            </a:r>
          </a:p>
          <a:p>
            <a:pPr marL="0" indent="0" algn="r">
              <a:buNone/>
            </a:pPr>
            <a:r>
              <a:rPr lang="lt-LT" sz="3200" dirty="0" smtClean="0"/>
              <a:t>Neišbraukime iš kasdienė programos </a:t>
            </a:r>
          </a:p>
          <a:p>
            <a:pPr marL="0" indent="0" algn="r">
              <a:buNone/>
            </a:pPr>
            <a:r>
              <a:rPr lang="lt-LT" sz="3200" dirty="0" smtClean="0"/>
              <a:t>maldos ir Eucharistijos.</a:t>
            </a:r>
          </a:p>
          <a:p>
            <a:pPr marL="0" indent="0" algn="r">
              <a:buNone/>
            </a:pPr>
            <a:endParaRPr lang="lt-LT" sz="3200" dirty="0"/>
          </a:p>
          <a:p>
            <a:pPr marL="0" indent="0" algn="r">
              <a:buNone/>
            </a:pPr>
            <a:r>
              <a:rPr lang="lt-LT" sz="3200" dirty="0" smtClean="0"/>
              <a:t>Vysk. Jonas Boruta </a:t>
            </a:r>
          </a:p>
          <a:p>
            <a:pPr marL="0" indent="0" algn="r">
              <a:buNone/>
            </a:pPr>
            <a:endParaRPr lang="lt-LT" sz="3200" dirty="0"/>
          </a:p>
        </p:txBody>
      </p:sp>
    </p:spTree>
    <p:extLst>
      <p:ext uri="{BB962C8B-B14F-4D97-AF65-F5344CB8AC3E}">
        <p14:creationId xmlns:p14="http://schemas.microsoft.com/office/powerpoint/2010/main" val="14205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400" dirty="0" smtClean="0"/>
              <a:t>2006 birželio mėn. dalyvavome Vilkaviškio vyskupijos IV </a:t>
            </a:r>
            <a:br>
              <a:rPr lang="lt-LT" sz="2400" dirty="0" smtClean="0"/>
            </a:br>
            <a:r>
              <a:rPr lang="lt-LT" sz="2400" dirty="0" smtClean="0"/>
              <a:t>eucharistiniame kongrese. Tai ypatingas įvykis mūsų jaunai parapijai.</a:t>
            </a:r>
            <a:endParaRPr lang="lt-LT" sz="2400" dirty="0"/>
          </a:p>
        </p:txBody>
      </p:sp>
      <p:sp>
        <p:nvSpPr>
          <p:cNvPr id="5" name="Turinio vietos rezervavimo ženklas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7" name="Turinio vietos rezervavimo ženklas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417086" y="2340900"/>
            <a:ext cx="3743325" cy="3657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42829" y="1236000"/>
            <a:ext cx="3743325" cy="586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6772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77336" y="149593"/>
            <a:ext cx="8596668" cy="882868"/>
          </a:xfrm>
        </p:spPr>
        <p:txBody>
          <a:bodyPr>
            <a:normAutofit fontScale="90000"/>
          </a:bodyPr>
          <a:lstStyle/>
          <a:p>
            <a:pPr algn="ctr"/>
            <a:r>
              <a:rPr lang="lt-LT" sz="2800" dirty="0" smtClean="0"/>
              <a:t>2008m. </a:t>
            </a:r>
            <a:r>
              <a:rPr lang="lt-LT" sz="2800" dirty="0"/>
              <a:t>b</a:t>
            </a:r>
            <a:r>
              <a:rPr lang="lt-LT" sz="2800" dirty="0" smtClean="0"/>
              <a:t>irželio 8d.keliaujanti Šiluvos Dievo Motinos su Kūdikiu paveikslo kopija aplankė </a:t>
            </a:r>
            <a:r>
              <a:rPr lang="lt-LT" sz="2800" dirty="0" err="1" smtClean="0"/>
              <a:t>šv.</a:t>
            </a:r>
            <a:r>
              <a:rPr lang="lt-LT" sz="2800" dirty="0" smtClean="0"/>
              <a:t> Šeimos koplyčią.  </a:t>
            </a:r>
            <a:endParaRPr lang="lt-LT" sz="2800" dirty="0"/>
          </a:p>
        </p:txBody>
      </p:sp>
      <p:pic>
        <p:nvPicPr>
          <p:cNvPr id="13" name="Turinio vietos rezervavimo ženklas 1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65" y="3850710"/>
            <a:ext cx="4009721" cy="30072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93833" y="410924"/>
            <a:ext cx="2817807" cy="40617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1" name="Turinio vietos rezervavimo ženklas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2" name="Paveikslėlis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4569" y="487593"/>
            <a:ext cx="2764750" cy="402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349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375138" y="609600"/>
            <a:ext cx="9988062" cy="1320800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Dovanoju širdies švieselę</a:t>
            </a:r>
            <a:r>
              <a:rPr lang="lt-LT" i="1" dirty="0" smtClean="0"/>
              <a:t/>
            </a:r>
            <a:br>
              <a:rPr lang="lt-LT" i="1" dirty="0" smtClean="0"/>
            </a:br>
            <a:r>
              <a:rPr lang="lt-LT" i="1" dirty="0"/>
              <a:t/>
            </a:r>
            <a:br>
              <a:rPr lang="lt-LT" i="1" dirty="0"/>
            </a:br>
            <a:r>
              <a:rPr lang="lt-LT" i="1" dirty="0" smtClean="0"/>
              <a:t>                                       </a:t>
            </a:r>
            <a:br>
              <a:rPr lang="lt-LT" i="1" dirty="0" smtClean="0"/>
            </a:br>
            <a:r>
              <a:rPr lang="lt-LT" i="1" dirty="0" smtClean="0"/>
              <a:t>                                           </a:t>
            </a:r>
            <a:r>
              <a:rPr lang="lt-LT" dirty="0" smtClean="0"/>
              <a:t>Giesmės bei dainos                        										      mamoms  ir močiutėms</a:t>
            </a:r>
            <a:r>
              <a:rPr lang="lt-LT" i="1" dirty="0" smtClean="0"/>
              <a:t/>
            </a:r>
            <a:br>
              <a:rPr lang="lt-LT" i="1" dirty="0" smtClean="0"/>
            </a:br>
            <a:r>
              <a:rPr lang="lt-LT" i="1" dirty="0"/>
              <a:t/>
            </a:r>
            <a:br>
              <a:rPr lang="lt-LT" i="1" dirty="0"/>
            </a:br>
            <a:r>
              <a:rPr lang="lt-LT" i="1" dirty="0" smtClean="0"/>
              <a:t/>
            </a:r>
            <a:br>
              <a:rPr lang="lt-LT" i="1" dirty="0" smtClean="0"/>
            </a:br>
            <a:endParaRPr lang="lt-LT" i="1" dirty="0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206021" y="2446402"/>
            <a:ext cx="3466320" cy="50575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1" y="1376974"/>
            <a:ext cx="5181600" cy="30970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5009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Vaikelio Jėzaus mokyklėlė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117055" y="1934498"/>
            <a:ext cx="3480022" cy="52318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88184" y="579008"/>
            <a:ext cx="3340810" cy="49920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4001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0" y="357351"/>
            <a:ext cx="9601201" cy="509752"/>
          </a:xfrm>
        </p:spPr>
        <p:txBody>
          <a:bodyPr>
            <a:normAutofit/>
          </a:bodyPr>
          <a:lstStyle/>
          <a:p>
            <a:pPr algn="ctr"/>
            <a:r>
              <a:rPr lang="lt-LT" sz="2400" i="1" dirty="0" smtClean="0"/>
              <a:t>Mažųjų giesmininkų festivalis „Dėkoju mamai ir Marijai“</a:t>
            </a:r>
            <a:endParaRPr lang="lt-LT" sz="2400" i="1" dirty="0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2" y="3784174"/>
            <a:ext cx="4051433" cy="29231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92" y="867104"/>
            <a:ext cx="3778905" cy="283417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4032" y="252034"/>
            <a:ext cx="2821295" cy="40514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92" y="3784174"/>
            <a:ext cx="3833785" cy="28753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824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1379"/>
          </a:xfrm>
        </p:spPr>
        <p:txBody>
          <a:bodyPr>
            <a:normAutofit fontScale="90000"/>
          </a:bodyPr>
          <a:lstStyle/>
          <a:p>
            <a:endParaRPr lang="lt-LT" dirty="0"/>
          </a:p>
        </p:txBody>
      </p:sp>
      <p:sp>
        <p:nvSpPr>
          <p:cNvPr id="6" name="Turinio vietos rezervavimo ženklas 5"/>
          <p:cNvSpPr>
            <a:spLocks noGrp="1"/>
          </p:cNvSpPr>
          <p:nvPr>
            <p:ph sz="half" idx="1"/>
          </p:nvPr>
        </p:nvSpPr>
        <p:spPr>
          <a:xfrm>
            <a:off x="201378" y="772510"/>
            <a:ext cx="5163863" cy="530038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lt-LT" sz="2400" dirty="0" smtClean="0"/>
          </a:p>
          <a:p>
            <a:pPr marL="0" indent="0" algn="ctr">
              <a:buNone/>
            </a:pPr>
            <a:endParaRPr lang="lt-LT" sz="2400" dirty="0" smtClean="0"/>
          </a:p>
          <a:p>
            <a:pPr marL="0" indent="0" algn="ctr">
              <a:buNone/>
            </a:pPr>
            <a:r>
              <a:rPr lang="lt-LT" sz="2400" dirty="0" smtClean="0"/>
              <a:t>2007 </a:t>
            </a:r>
            <a:r>
              <a:rPr lang="lt-LT" sz="2400" dirty="0"/>
              <a:t>m. gegužės mėn. išleistas pirmasis parapijos informacinis leidinys </a:t>
            </a:r>
            <a:r>
              <a:rPr lang="lt-LT" sz="2400" b="1" dirty="0"/>
              <a:t>„Parapijos </a:t>
            </a:r>
            <a:r>
              <a:rPr lang="lt-LT" sz="2400" b="1" dirty="0" smtClean="0"/>
              <a:t>naujienos“. </a:t>
            </a:r>
            <a:r>
              <a:rPr lang="lt-LT" sz="2400" dirty="0" smtClean="0"/>
              <a:t>Vyr. </a:t>
            </a:r>
            <a:r>
              <a:rPr lang="lt-LT" sz="2400" dirty="0"/>
              <a:t>redaktorius </a:t>
            </a:r>
            <a:r>
              <a:rPr lang="lt-LT" sz="2400" dirty="0" smtClean="0"/>
              <a:t>kun</a:t>
            </a:r>
            <a:r>
              <a:rPr lang="lt-LT" sz="2400" dirty="0"/>
              <a:t>. V. </a:t>
            </a:r>
            <a:r>
              <a:rPr lang="lt-LT" sz="2400" dirty="0" err="1" smtClean="0"/>
              <a:t>Gražulevičius</a:t>
            </a:r>
            <a:r>
              <a:rPr lang="lt-LT" sz="2400" dirty="0" smtClean="0"/>
              <a:t>, konsultantė </a:t>
            </a:r>
            <a:r>
              <a:rPr lang="lt-LT" sz="2400" dirty="0"/>
              <a:t>R. </a:t>
            </a:r>
            <a:r>
              <a:rPr lang="lt-LT" sz="2400" dirty="0" err="1"/>
              <a:t>Stanislovaitienė</a:t>
            </a:r>
            <a:r>
              <a:rPr lang="lt-LT" sz="2400" dirty="0"/>
              <a:t>, meninė redaktorė </a:t>
            </a:r>
            <a:r>
              <a:rPr lang="lt-LT" sz="2400" dirty="0" smtClean="0"/>
              <a:t>A</a:t>
            </a:r>
            <a:r>
              <a:rPr lang="lt-LT" sz="2400" dirty="0"/>
              <a:t>. </a:t>
            </a:r>
            <a:r>
              <a:rPr lang="lt-LT" sz="2400" dirty="0" err="1" smtClean="0"/>
              <a:t>Endziulienė</a:t>
            </a:r>
            <a:r>
              <a:rPr lang="lt-LT" sz="2400" dirty="0" smtClean="0"/>
              <a:t>. </a:t>
            </a:r>
          </a:p>
          <a:p>
            <a:pPr marL="0" indent="0" algn="ctr">
              <a:buNone/>
            </a:pPr>
            <a:r>
              <a:rPr lang="lt-LT" sz="2400" dirty="0" smtClean="0"/>
              <a:t>Tai </a:t>
            </a:r>
            <a:r>
              <a:rPr lang="lt-LT" sz="2400" dirty="0"/>
              <a:t>švietėjiškas informacinis katalikiškas leidinys apie šventes, šventuosius, datas, gyvenimo prasmę, bažnyčios veiklą, svarbiausius įvykius.</a:t>
            </a:r>
          </a:p>
        </p:txBody>
      </p:sp>
      <p:sp>
        <p:nvSpPr>
          <p:cNvPr id="7" name="Turinio vietos rezervavimo ženklas 6"/>
          <p:cNvSpPr>
            <a:spLocks noGrp="1"/>
          </p:cNvSpPr>
          <p:nvPr>
            <p:ph sz="half" idx="2"/>
          </p:nvPr>
        </p:nvSpPr>
        <p:spPr>
          <a:xfrm>
            <a:off x="5689060" y="772510"/>
            <a:ext cx="4184034" cy="530038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lt-LT" sz="2400" dirty="0" smtClean="0"/>
          </a:p>
          <a:p>
            <a:pPr marL="0" indent="0" algn="ctr">
              <a:buNone/>
            </a:pPr>
            <a:r>
              <a:rPr lang="lt-LT" sz="2400" dirty="0" smtClean="0"/>
              <a:t>2008 </a:t>
            </a:r>
            <a:r>
              <a:rPr lang="lt-LT" sz="2400" dirty="0"/>
              <a:t>m. spalio 4 d. visus parapijiečius sukvietėme į </a:t>
            </a:r>
            <a:r>
              <a:rPr lang="lt-LT" sz="2400" dirty="0" err="1"/>
              <a:t>šv.</a:t>
            </a:r>
            <a:r>
              <a:rPr lang="lt-LT" sz="2400" dirty="0"/>
              <a:t> Roko šventę. Šventės metu vyko knygelės </a:t>
            </a:r>
            <a:r>
              <a:rPr lang="lt-LT" sz="2400" b="1" dirty="0"/>
              <a:t>„Šventasis Rokas ir Rokai" </a:t>
            </a:r>
            <a:r>
              <a:rPr lang="lt-LT" sz="2400" dirty="0"/>
              <a:t>(sudarytoja Vanda Mažeikienė, redaktorius Egidijus Jankūnas), pristatymas. Šv. Mišiose giedojo ir koncertavo Kauno medicinos universiteto choras „Neris".</a:t>
            </a:r>
          </a:p>
        </p:txBody>
      </p:sp>
    </p:spTree>
    <p:extLst>
      <p:ext uri="{BB962C8B-B14F-4D97-AF65-F5344CB8AC3E}">
        <p14:creationId xmlns:p14="http://schemas.microsoft.com/office/powerpoint/2010/main" val="24957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2007m. spalio 21d. išrinkta parapijos pastoracinė taryba </a:t>
            </a:r>
            <a:endParaRPr lang="lt-LT" dirty="0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15154" y="1127942"/>
            <a:ext cx="4521027" cy="65170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0999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1889" y="614854"/>
            <a:ext cx="9569669" cy="1315545"/>
          </a:xfrm>
        </p:spPr>
        <p:txBody>
          <a:bodyPr>
            <a:normAutofit fontScale="90000"/>
          </a:bodyPr>
          <a:lstStyle/>
          <a:p>
            <a:pPr algn="ctr"/>
            <a:r>
              <a:rPr lang="lt-LT" sz="2800" dirty="0" smtClean="0"/>
              <a:t>Šv. Antano iškilmė ypatinga. Tai tituliniai parapijos atlaidai, po kurių bendruomenė renkasi švęsti po didžiuoju lopšelio darželio „Rokutis“ ąžuolu.</a:t>
            </a:r>
            <a:endParaRPr lang="lt-LT" sz="28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99745" y="1362233"/>
            <a:ext cx="3143103" cy="45376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09028" y="2105181"/>
            <a:ext cx="3569718" cy="52857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8531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04952" y="315310"/>
            <a:ext cx="9069050" cy="977462"/>
          </a:xfrm>
        </p:spPr>
        <p:txBody>
          <a:bodyPr/>
          <a:lstStyle/>
          <a:p>
            <a:pPr algn="ctr"/>
            <a:r>
              <a:rPr lang="lt-LT" dirty="0" smtClean="0"/>
              <a:t>Padėkos vakaras „Tarp Kalėdų ir Naujų“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79954" y="305734"/>
            <a:ext cx="5319044" cy="72931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85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8312" y="-320401"/>
            <a:ext cx="3270071" cy="42902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01317" y="-512036"/>
            <a:ext cx="3323140" cy="46204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Turinio vietos rezervavimo ženklas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9" name="Turinio vietos rezervavimo ženkla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46" y="3597267"/>
            <a:ext cx="4347643" cy="32607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1710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Vieni uoliausių maldos grupelės dalyvių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15446" y="86824"/>
            <a:ext cx="5306118" cy="76724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1013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0400"/>
          </a:xfrm>
        </p:spPr>
        <p:txBody>
          <a:bodyPr/>
          <a:lstStyle/>
          <a:p>
            <a:pPr algn="ctr"/>
            <a:r>
              <a:rPr lang="lt-LT" dirty="0" smtClean="0"/>
              <a:t>PILIGRIMYSTĖ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5" y="2649319"/>
            <a:ext cx="5175249" cy="388143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83835" y="29756"/>
            <a:ext cx="3253446" cy="57339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773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91067" y="1137139"/>
            <a:ext cx="5180348" cy="1602154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smtClean="0"/>
              <a:t>Jaunimo dienos Kaune, Marijampolėje ir Alytuje</a:t>
            </a:r>
            <a:endParaRPr lang="lt-LT" dirty="0"/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17970" y="2926024"/>
            <a:ext cx="3126542" cy="43648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Turinio vietos rezervavimo ženkla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70" y="180994"/>
            <a:ext cx="4235144" cy="31763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70" y="3495358"/>
            <a:ext cx="4235144" cy="31763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0" name="Turinio vietos rezervavimo ženklas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37460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87569" y="133773"/>
            <a:ext cx="3843089" cy="3101796"/>
          </a:xfrm>
        </p:spPr>
        <p:txBody>
          <a:bodyPr>
            <a:normAutofit/>
          </a:bodyPr>
          <a:lstStyle/>
          <a:p>
            <a:pPr algn="ctr"/>
            <a:r>
              <a:rPr lang="lt-LT" sz="2800" dirty="0" smtClean="0"/>
              <a:t>Rokų gimnazijos bendruomenė dėkinga parapijos klebonui bendradarbiavimą ir už kasmetinę piligrimystę į Šiluvos atlaidus</a:t>
            </a:r>
            <a:endParaRPr lang="lt-LT" sz="2800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0" y="3546661"/>
            <a:ext cx="4662958" cy="31763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55" y="3546661"/>
            <a:ext cx="4662958" cy="31514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" name="Turinio vietos rezervavimo ženklas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58" y="133773"/>
            <a:ext cx="5870555" cy="330218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4956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28953" y="269632"/>
            <a:ext cx="9355015" cy="703384"/>
          </a:xfrm>
        </p:spPr>
        <p:txBody>
          <a:bodyPr/>
          <a:lstStyle/>
          <a:p>
            <a:pPr algn="ctr"/>
            <a:r>
              <a:rPr lang="lt-LT" dirty="0" smtClean="0"/>
              <a:t>Pamokos netradicinėje erdvėje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Picture 5" descr="P1000921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3671888" cy="2754312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6" descr="P1000928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33825"/>
            <a:ext cx="3671888" cy="2754313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Picture 7" descr="P1000905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052513"/>
            <a:ext cx="3671887" cy="2754312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Picture 8" descr="P1000906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933825"/>
            <a:ext cx="3671887" cy="2754313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159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73421" y="388882"/>
            <a:ext cx="942778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200" dirty="0" smtClean="0"/>
              <a:t>2015m. </a:t>
            </a:r>
            <a:r>
              <a:rPr lang="lt-LT" sz="3200" dirty="0"/>
              <a:t>v</a:t>
            </a:r>
            <a:r>
              <a:rPr lang="lt-LT" sz="3200" dirty="0" smtClean="0"/>
              <a:t>asario 22d.minimos rezistento inžinieriaus Jono Borutos 100-osios gimimo metinės</a:t>
            </a:r>
            <a:endParaRPr lang="lt-LT" sz="32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648" y="3244683"/>
            <a:ext cx="4795954" cy="3197775"/>
          </a:xfrm>
          <a:ln>
            <a:solidFill>
              <a:schemeClr val="accent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13628" y="505774"/>
            <a:ext cx="3730516" cy="5410929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3999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677336" y="257907"/>
            <a:ext cx="8596668" cy="597877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smtClean="0"/>
              <a:t>Rokų parapija 2005-2015m.</a:t>
            </a:r>
            <a:endParaRPr lang="lt-LT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6" y="1113279"/>
            <a:ext cx="4055200" cy="5404751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8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86670"/>
            <a:ext cx="3054629" cy="5431360"/>
          </a:xfr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230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77334" y="308150"/>
            <a:ext cx="8596668" cy="686637"/>
          </a:xfrm>
        </p:spPr>
        <p:txBody>
          <a:bodyPr/>
          <a:lstStyle/>
          <a:p>
            <a:pPr algn="ctr"/>
            <a:r>
              <a:rPr lang="lt-LT" dirty="0" smtClean="0"/>
              <a:t>Parapijiečio malda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77334" y="1105319"/>
            <a:ext cx="8596668" cy="53758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lt-LT" dirty="0" smtClean="0"/>
          </a:p>
          <a:p>
            <a:pPr marL="0" indent="0" algn="ctr">
              <a:buNone/>
            </a:pPr>
            <a:r>
              <a:rPr lang="lt-LT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Viešpatie, pažadink savo Bažnyčią</a:t>
            </a:r>
          </a:p>
          <a:p>
            <a:pPr marL="0" indent="0" algn="ctr">
              <a:buNone/>
            </a:pPr>
            <a:r>
              <a:rPr lang="lt-LT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 pradėk nuo manęs.</a:t>
            </a:r>
          </a:p>
          <a:p>
            <a:pPr marL="0" indent="0" algn="ctr">
              <a:buNone/>
            </a:pPr>
            <a:r>
              <a:rPr lang="lt-LT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Viešpatie</a:t>
            </a:r>
            <a:r>
              <a:rPr lang="lt-L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sustiprink </a:t>
            </a:r>
            <a:r>
              <a:rPr lang="lt-L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savo </a:t>
            </a:r>
            <a:r>
              <a:rPr lang="lt-LT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bendruomenę</a:t>
            </a:r>
            <a:endParaRPr lang="lt-LT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t-L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pradėk nuo manęs</a:t>
            </a:r>
            <a:r>
              <a:rPr lang="lt-LT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lt-LT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Viešpatie</a:t>
            </a:r>
            <a:r>
              <a:rPr lang="lt-L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duok mums taiką, leisk </a:t>
            </a:r>
          </a:p>
          <a:p>
            <a:pPr marL="0" indent="0" algn="ctr">
              <a:buNone/>
            </a:pPr>
            <a:r>
              <a:rPr lang="lt-LT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pažinti Tave ir </a:t>
            </a:r>
            <a:r>
              <a:rPr lang="lt-L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pradėk nuo manęs</a:t>
            </a:r>
            <a:r>
              <a:rPr lang="lt-LT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lt-LT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Viešpatie</a:t>
            </a:r>
            <a:r>
              <a:rPr lang="lt-L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atnešk savo meilę ir tiesą </a:t>
            </a:r>
          </a:p>
          <a:p>
            <a:pPr marL="0" indent="0" algn="ctr">
              <a:buNone/>
            </a:pPr>
            <a:r>
              <a:rPr lang="lt-LT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visiems žmonėms</a:t>
            </a:r>
            <a:endParaRPr lang="lt-LT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t-LT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pradėk nuo manęs.</a:t>
            </a:r>
          </a:p>
          <a:p>
            <a:pPr marL="0" indent="0" algn="ctr">
              <a:buNone/>
            </a:pPr>
            <a:endParaRPr lang="lt-LT" dirty="0"/>
          </a:p>
          <a:p>
            <a:pPr marL="0" indent="0" algn="ctr">
              <a:buNone/>
            </a:pPr>
            <a:endParaRPr lang="lt-LT" dirty="0"/>
          </a:p>
          <a:p>
            <a:pPr marL="0" indent="0" algn="ctr">
              <a:buNone/>
            </a:pPr>
            <a:endParaRPr lang="lt-LT" dirty="0"/>
          </a:p>
          <a:p>
            <a:pPr marL="0" indent="0" algn="ctr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2266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735015"/>
          </a:xfrm>
        </p:spPr>
        <p:txBody>
          <a:bodyPr>
            <a:noAutofit/>
          </a:bodyPr>
          <a:lstStyle/>
          <a:p>
            <a:pPr algn="ctr"/>
            <a:r>
              <a:rPr lang="lt-LT" sz="5400" dirty="0" smtClean="0"/>
              <a:t>Koplyčia  - didelė dovana Rokų bendruomenei</a:t>
            </a:r>
            <a:endParaRPr lang="lt-LT" sz="5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77334" y="3610708"/>
            <a:ext cx="8596668" cy="279009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lt-LT" sz="3200" dirty="0" smtClean="0"/>
              <a:t>Be Dievo malonės reikalingas dar ir žmogaus bendradarbiavimas su Dievo malone.</a:t>
            </a:r>
          </a:p>
          <a:p>
            <a:pPr marL="0" indent="0" algn="r">
              <a:buNone/>
            </a:pPr>
            <a:r>
              <a:rPr lang="lt-LT" sz="3200" dirty="0" err="1" smtClean="0"/>
              <a:t>Arkivysk</a:t>
            </a:r>
            <a:r>
              <a:rPr lang="lt-LT" sz="3200" dirty="0" smtClean="0"/>
              <a:t>. Mečislovas </a:t>
            </a:r>
            <a:r>
              <a:rPr lang="lt-LT" sz="3200" dirty="0" err="1" smtClean="0"/>
              <a:t>Reinys</a:t>
            </a:r>
            <a:endParaRPr lang="lt-LT" sz="3200" dirty="0"/>
          </a:p>
        </p:txBody>
      </p:sp>
    </p:spTree>
    <p:extLst>
      <p:ext uri="{BB962C8B-B14F-4D97-AF65-F5344CB8AC3E}">
        <p14:creationId xmlns:p14="http://schemas.microsoft.com/office/powerpoint/2010/main" val="53789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/>
          <p:cNvSpPr>
            <a:spLocks noGrp="1"/>
          </p:cNvSpPr>
          <p:nvPr>
            <p:ph type="title"/>
          </p:nvPr>
        </p:nvSpPr>
        <p:spPr>
          <a:xfrm>
            <a:off x="381000" y="1498604"/>
            <a:ext cx="4150862" cy="3702046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smtClean="0"/>
              <a:t/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sz="4400" dirty="0" smtClean="0"/>
              <a:t>Atminimo atvirukas aukotojams - būsimos </a:t>
            </a:r>
            <a:r>
              <a:rPr lang="lt-LT" sz="4400" dirty="0"/>
              <a:t>Rokų bažnyčios vi­zija.</a:t>
            </a:r>
            <a:r>
              <a:rPr lang="lt-LT" dirty="0"/>
              <a:t/>
            </a:r>
            <a:br>
              <a:rPr lang="lt-LT" dirty="0"/>
            </a:b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sp>
        <p:nvSpPr>
          <p:cNvPr id="7" name="Turinio vietos rezervavimo ženklas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lt-LT" dirty="0"/>
          </a:p>
        </p:txBody>
      </p:sp>
      <p:sp>
        <p:nvSpPr>
          <p:cNvPr id="2" name="Teksto vietos rezervavimo ženklas 1"/>
          <p:cNvSpPr>
            <a:spLocks noGrp="1"/>
          </p:cNvSpPr>
          <p:nvPr>
            <p:ph type="body" sz="half" idx="2"/>
          </p:nvPr>
        </p:nvSpPr>
        <p:spPr>
          <a:xfrm flipV="1">
            <a:off x="677334" y="5361518"/>
            <a:ext cx="3854528" cy="134407"/>
          </a:xfrm>
        </p:spPr>
        <p:txBody>
          <a:bodyPr>
            <a:normAutofit fontScale="25000" lnSpcReduction="20000"/>
          </a:bodyPr>
          <a:lstStyle/>
          <a:p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94461" y="1128383"/>
            <a:ext cx="6106086" cy="4318242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59851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48729" y="1685643"/>
            <a:ext cx="4252225" cy="3528646"/>
          </a:xfrm>
        </p:spPr>
        <p:txBody>
          <a:bodyPr>
            <a:normAutofit/>
          </a:bodyPr>
          <a:lstStyle/>
          <a:p>
            <a:pPr algn="ctr"/>
            <a:r>
              <a:rPr lang="lt-LT" dirty="0" smtClean="0"/>
              <a:t>Vilkaviškio vyskupijos vyskupo </a:t>
            </a:r>
            <a:br>
              <a:rPr lang="lt-LT" dirty="0" smtClean="0"/>
            </a:br>
            <a:r>
              <a:rPr lang="lt-LT" dirty="0" smtClean="0"/>
              <a:t>Juozo Žemaičio MIC DEKRETAS </a:t>
            </a:r>
            <a:br>
              <a:rPr lang="lt-LT" dirty="0" smtClean="0"/>
            </a:br>
            <a:r>
              <a:rPr lang="lt-LT" dirty="0" smtClean="0"/>
              <a:t>1999-10-26 Nr. 369 </a:t>
            </a:r>
            <a:endParaRPr lang="lt-LT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47211" y="756089"/>
            <a:ext cx="6816068" cy="53877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3382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vadinima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Teksto vietos rezervavimo ženklas 8"/>
          <p:cNvSpPr>
            <a:spLocks noGrp="1"/>
          </p:cNvSpPr>
          <p:nvPr>
            <p:ph type="body" idx="1"/>
          </p:nvPr>
        </p:nvSpPr>
        <p:spPr>
          <a:xfrm>
            <a:off x="1026556" y="5791199"/>
            <a:ext cx="9299004" cy="965270"/>
          </a:xfrm>
        </p:spPr>
        <p:txBody>
          <a:bodyPr/>
          <a:lstStyle/>
          <a:p>
            <a:r>
              <a:rPr lang="lt-LT" i="1" dirty="0" err="1"/>
              <a:t>Mons</a:t>
            </a:r>
            <a:r>
              <a:rPr lang="lt-LT" i="1" dirty="0"/>
              <a:t>. J. </a:t>
            </a:r>
            <a:r>
              <a:rPr lang="lt-LT" i="1" dirty="0" err="1" smtClean="0"/>
              <a:t>Pečiukonis</a:t>
            </a:r>
            <a:r>
              <a:rPr lang="lt-LT" i="1" dirty="0"/>
              <a:t>, </a:t>
            </a:r>
            <a:r>
              <a:rPr lang="lt-LT" i="1" dirty="0" smtClean="0"/>
              <a:t>a. a. kun</a:t>
            </a:r>
            <a:r>
              <a:rPr lang="lt-LT" i="1" dirty="0"/>
              <a:t>. J. Raudonikis, a. a. </a:t>
            </a:r>
            <a:r>
              <a:rPr lang="lt-LT" i="1" dirty="0" err="1" smtClean="0"/>
              <a:t>prel</a:t>
            </a:r>
            <a:r>
              <a:rPr lang="lt-LT" i="1" dirty="0"/>
              <a:t>. V. </a:t>
            </a:r>
            <a:r>
              <a:rPr lang="lt-LT" i="1" dirty="0" err="1"/>
              <a:t>Bartuška</a:t>
            </a:r>
            <a:r>
              <a:rPr lang="lt-LT" i="1" dirty="0"/>
              <a:t>, vysk. J. Boruta SJ, vysk. J. Žemaitis MIC, K. Starkevičius, a. a. </a:t>
            </a:r>
            <a:r>
              <a:rPr lang="lt-LT" i="1" dirty="0" err="1" smtClean="0"/>
              <a:t>kan</a:t>
            </a:r>
            <a:r>
              <a:rPr lang="lt-LT" i="1" dirty="0"/>
              <a:t>. P. </a:t>
            </a:r>
            <a:r>
              <a:rPr lang="lt-LT" i="1" dirty="0" err="1"/>
              <a:t>Liutvinas</a:t>
            </a:r>
            <a:r>
              <a:rPr lang="lt-LT" i="1" dirty="0"/>
              <a:t>, V. Senvaitis</a:t>
            </a:r>
            <a:endParaRPr lang="lt-LT" dirty="0"/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99533" y="-2342675"/>
            <a:ext cx="5353053" cy="104926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070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5400" dirty="0" smtClean="0"/>
              <a:t>Prašykite ir jums bus duota</a:t>
            </a:r>
            <a:endParaRPr lang="lt-LT" sz="5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lt-LT" sz="3200" dirty="0" smtClean="0"/>
              <a:t>Koplyčios ir parapijos gimimo istorija – tai nenuginčijamas Dievo malonės pasireiškimas Rokų padangėje ir konkretus liudijimas, kad Biblijos išmintis – „Prašykite, ir jums bus duota, ieškokite, ir rasite, belskite ir bus atidaryta“ (Mt 7,7) – amžina. </a:t>
            </a:r>
          </a:p>
          <a:p>
            <a:pPr marL="0" indent="0" algn="r">
              <a:buNone/>
            </a:pPr>
            <a:r>
              <a:rPr lang="lt-LT" sz="3200" dirty="0" smtClean="0"/>
              <a:t>/Janina </a:t>
            </a:r>
            <a:r>
              <a:rPr lang="lt-LT" sz="3200" dirty="0" err="1" smtClean="0"/>
              <a:t>Danielienė</a:t>
            </a:r>
            <a:r>
              <a:rPr lang="lt-LT" sz="3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7228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700780" y="1207477"/>
            <a:ext cx="3854528" cy="4478218"/>
          </a:xfrm>
        </p:spPr>
        <p:txBody>
          <a:bodyPr>
            <a:noAutofit/>
          </a:bodyPr>
          <a:lstStyle/>
          <a:p>
            <a:pPr algn="ctr"/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/>
              <a:t/>
            </a:r>
            <a:br>
              <a:rPr lang="lt-LT" sz="2800" dirty="0"/>
            </a:br>
            <a:r>
              <a:rPr lang="lt-LT" sz="2400" dirty="0" smtClean="0"/>
              <a:t>Koplyčia </a:t>
            </a:r>
            <a:r>
              <a:rPr lang="lt-LT" sz="2400" dirty="0"/>
              <a:t>- didelė dovana Rokų bendruomenei</a:t>
            </a:r>
            <a:r>
              <a:rPr lang="lt-LT" sz="2400" dirty="0" smtClean="0"/>
              <a:t>. </a:t>
            </a:r>
            <a:br>
              <a:rPr lang="lt-LT" sz="2400" dirty="0" smtClean="0"/>
            </a:br>
            <a:r>
              <a:rPr lang="lt-LT" sz="2400" dirty="0" smtClean="0"/>
              <a:t>Už </a:t>
            </a:r>
            <a:r>
              <a:rPr lang="lt-LT" sz="2400" dirty="0"/>
              <a:t>šią dovaną visuomet liksime dėkingi nenuilstamai Dievo tarnaitei J. </a:t>
            </a:r>
            <a:r>
              <a:rPr lang="lt-LT" sz="2400" dirty="0" err="1"/>
              <a:t>Danielienei</a:t>
            </a:r>
            <a:r>
              <a:rPr lang="lt-LT" sz="2400" dirty="0"/>
              <a:t>, kuri koplyčios penkerių metų minėjimo išvakarėse ištarė: „Šventosios Šeimos koplyčia - vienas gražiausių stebuklų mano gyvenime".</a:t>
            </a: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365926" y="1128364"/>
            <a:ext cx="5673972" cy="463644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2461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aunota">
  <a:themeElements>
    <a:clrScheme name="Briauno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Briauno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auno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1271</TotalTime>
  <Words>578</Words>
  <Application>Microsoft Office PowerPoint</Application>
  <PresentationFormat>Plačiaekranė</PresentationFormat>
  <Paragraphs>75</Paragraphs>
  <Slides>36</Slides>
  <Notes>3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36</vt:i4>
      </vt:variant>
    </vt:vector>
  </HeadingPairs>
  <TitlesOfParts>
    <vt:vector size="42" baseType="lpstr">
      <vt:lpstr>Arial</vt:lpstr>
      <vt:lpstr>Calibri</vt:lpstr>
      <vt:lpstr>Times New Roman</vt:lpstr>
      <vt:lpstr>Trebuchet MS</vt:lpstr>
      <vt:lpstr>Wingdings 3</vt:lpstr>
      <vt:lpstr>Briaunota</vt:lpstr>
      <vt:lpstr>„Šventosios Šeimos koplyčia - Rokų parapijos ištakos“</vt:lpstr>
      <vt:lpstr>Iš pradžių buvo malda</vt:lpstr>
      <vt:lpstr>Vieni uoliausių maldos grupelės dalyvių</vt:lpstr>
      <vt:lpstr>Koplyčia  - didelė dovana Rokų bendruomenei</vt:lpstr>
      <vt:lpstr>   Atminimo atvirukas aukotojams - būsimos Rokų bažnyčios vi­zija.  </vt:lpstr>
      <vt:lpstr>Vilkaviškio vyskupijos vyskupo  Juozo Žemaičio MIC DEKRETAS  1999-10-26 Nr. 369 </vt:lpstr>
      <vt:lpstr>„PowerPoint“ pateiktis</vt:lpstr>
      <vt:lpstr>Prašykite ir jums bus duota</vt:lpstr>
      <vt:lpstr>  Koplyčia - didelė dovana Rokų bendruomenei.  Už šią dovaną visuomet liksime dėkingi nenuilstamai Dievo tarnaitei J. Danielienei, kuri koplyčios penkerių metų minėjimo išvakarėse ištarė: „Šventosios Šeimos koplyčia - vienas gražiausių stebuklų mano gyvenime".</vt:lpstr>
      <vt:lpstr>Koplyčios gyvavimas</vt:lpstr>
      <vt:lpstr>„PowerPoint“ pateiktis</vt:lpstr>
      <vt:lpstr>„PowerPoint“ pateiktis</vt:lpstr>
      <vt:lpstr>Sesės Felicitoss (elzbietietės) pieštas  šv. Antano paveikslas koplyčioje  </vt:lpstr>
      <vt:lpstr>Z. Mateičos „Angelai“ puošia koplyčią</vt:lpstr>
      <vt:lpstr>Diakono Edvino Šeškevičiaus nuoširdi tarnystė</vt:lpstr>
      <vt:lpstr>Parapijos pradžių pradžia...</vt:lpstr>
      <vt:lpstr>„PowerPoint“ pateiktis</vt:lpstr>
      <vt:lpstr>Vilkaviškio vyskupijos vyskupo  Rimanto Norvilos DEKRETAS  2005-09-13  Nr. 329 </vt:lpstr>
      <vt:lpstr>2005 m. rugsėjo 10d. šventėme Rokų (Roko lauko) paminėjimo 505 metų jubiliejų.  Atidengtas šv. Roko paminklas.</vt:lpstr>
      <vt:lpstr>2006 birželio mėn. dalyvavome Vilkaviškio vyskupijos IV  eucharistiniame kongrese. Tai ypatingas įvykis mūsų jaunai parapijai.</vt:lpstr>
      <vt:lpstr>2008m. birželio 8d.keliaujanti Šiluvos Dievo Motinos su Kūdikiu paveikslo kopija aplankė šv. Šeimos koplyčią.  </vt:lpstr>
      <vt:lpstr>Dovanoju širdies švieselę                                                                                     Giesmės bei dainos                                        mamoms  ir močiutėms   </vt:lpstr>
      <vt:lpstr>Vaikelio Jėzaus mokyklėlė</vt:lpstr>
      <vt:lpstr>Mažųjų giesmininkų festivalis „Dėkoju mamai ir Marijai“</vt:lpstr>
      <vt:lpstr>„PowerPoint“ pateiktis</vt:lpstr>
      <vt:lpstr>2007m. spalio 21d. išrinkta parapijos pastoracinė taryba </vt:lpstr>
      <vt:lpstr>Šv. Antano iškilmė ypatinga. Tai tituliniai parapijos atlaidai, po kurių bendruomenė renkasi švęsti po didžiuoju lopšelio darželio „Rokutis“ ąžuolu.</vt:lpstr>
      <vt:lpstr>Padėkos vakaras „Tarp Kalėdų ir Naujų“</vt:lpstr>
      <vt:lpstr>„PowerPoint“ pateiktis</vt:lpstr>
      <vt:lpstr>PILIGRIMYSTĖ</vt:lpstr>
      <vt:lpstr>Jaunimo dienos Kaune, Marijampolėje ir Alytuje</vt:lpstr>
      <vt:lpstr>Rokų gimnazijos bendruomenė dėkinga parapijos klebonui bendradarbiavimą ir už kasmetinę piligrimystę į Šiluvos atlaidus</vt:lpstr>
      <vt:lpstr>Pamokos netradicinėje erdvėje</vt:lpstr>
      <vt:lpstr>2015m. vasario 22d.minimos rezistento inžinieriaus Jono Borutos 100-osios gimimo metinės</vt:lpstr>
      <vt:lpstr>Rokų parapija 2005-2015m.</vt:lpstr>
      <vt:lpstr>Parapijiečio malda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„Šventos Šeimos koplyčia - Rokų parapijos ištakos“</dc:title>
  <dc:creator>Admin</dc:creator>
  <cp:lastModifiedBy>Admin</cp:lastModifiedBy>
  <cp:revision>61</cp:revision>
  <dcterms:created xsi:type="dcterms:W3CDTF">2016-10-02T12:08:40Z</dcterms:created>
  <dcterms:modified xsi:type="dcterms:W3CDTF">2016-10-06T19:48:33Z</dcterms:modified>
</cp:coreProperties>
</file>